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712" r:id="rId5"/>
    <p:sldMasterId id="2147483724" r:id="rId6"/>
    <p:sldMasterId id="2147483682" r:id="rId7"/>
    <p:sldMasterId id="2147483686" r:id="rId8"/>
    <p:sldMasterId id="2147483695" r:id="rId9"/>
    <p:sldMasterId id="2147483698" r:id="rId10"/>
    <p:sldMasterId id="2147483652" r:id="rId11"/>
  </p:sldMasterIdLst>
  <p:notesMasterIdLst>
    <p:notesMasterId r:id="rId90"/>
  </p:notesMasterIdLst>
  <p:handoutMasterIdLst>
    <p:handoutMasterId r:id="rId91"/>
  </p:handoutMasterIdLst>
  <p:sldIdLst>
    <p:sldId id="375" r:id="rId12"/>
    <p:sldId id="372" r:id="rId13"/>
    <p:sldId id="374" r:id="rId14"/>
    <p:sldId id="345" r:id="rId15"/>
    <p:sldId id="293" r:id="rId16"/>
    <p:sldId id="479" r:id="rId17"/>
    <p:sldId id="297" r:id="rId18"/>
    <p:sldId id="456" r:id="rId19"/>
    <p:sldId id="498" r:id="rId20"/>
    <p:sldId id="499" r:id="rId21"/>
    <p:sldId id="445" r:id="rId22"/>
    <p:sldId id="339" r:id="rId23"/>
    <p:sldId id="532" r:id="rId24"/>
    <p:sldId id="534" r:id="rId25"/>
    <p:sldId id="489" r:id="rId26"/>
    <p:sldId id="576" r:id="rId27"/>
    <p:sldId id="577" r:id="rId28"/>
    <p:sldId id="578" r:id="rId29"/>
    <p:sldId id="583" r:id="rId30"/>
    <p:sldId id="467" r:id="rId31"/>
    <p:sldId id="533" r:id="rId32"/>
    <p:sldId id="541" r:id="rId33"/>
    <p:sldId id="484" r:id="rId34"/>
    <p:sldId id="540" r:id="rId35"/>
    <p:sldId id="539" r:id="rId36"/>
    <p:sldId id="538" r:id="rId37"/>
    <p:sldId id="537" r:id="rId38"/>
    <p:sldId id="471" r:id="rId39"/>
    <p:sldId id="470" r:id="rId40"/>
    <p:sldId id="501" r:id="rId41"/>
    <p:sldId id="377" r:id="rId42"/>
    <p:sldId id="542" r:id="rId43"/>
    <p:sldId id="423" r:id="rId44"/>
    <p:sldId id="558" r:id="rId45"/>
    <p:sldId id="590" r:id="rId46"/>
    <p:sldId id="559" r:id="rId47"/>
    <p:sldId id="589" r:id="rId48"/>
    <p:sldId id="588" r:id="rId49"/>
    <p:sldId id="587" r:id="rId50"/>
    <p:sldId id="586" r:id="rId51"/>
    <p:sldId id="557" r:id="rId52"/>
    <p:sldId id="543" r:id="rId53"/>
    <p:sldId id="546" r:id="rId54"/>
    <p:sldId id="556" r:id="rId55"/>
    <p:sldId id="547" r:id="rId56"/>
    <p:sldId id="548" r:id="rId57"/>
    <p:sldId id="549" r:id="rId58"/>
    <p:sldId id="550" r:id="rId59"/>
    <p:sldId id="551" r:id="rId60"/>
    <p:sldId id="552" r:id="rId61"/>
    <p:sldId id="553" r:id="rId62"/>
    <p:sldId id="554" r:id="rId63"/>
    <p:sldId id="555" r:id="rId64"/>
    <p:sldId id="592" r:id="rId65"/>
    <p:sldId id="591" r:id="rId66"/>
    <p:sldId id="584" r:id="rId67"/>
    <p:sldId id="597" r:id="rId68"/>
    <p:sldId id="562" r:id="rId69"/>
    <p:sldId id="561" r:id="rId70"/>
    <p:sldId id="569" r:id="rId71"/>
    <p:sldId id="564" r:id="rId72"/>
    <p:sldId id="560" r:id="rId73"/>
    <p:sldId id="570" r:id="rId74"/>
    <p:sldId id="593" r:id="rId75"/>
    <p:sldId id="595" r:id="rId76"/>
    <p:sldId id="594" r:id="rId77"/>
    <p:sldId id="572" r:id="rId78"/>
    <p:sldId id="596" r:id="rId79"/>
    <p:sldId id="581" r:id="rId80"/>
    <p:sldId id="582" r:id="rId81"/>
    <p:sldId id="571" r:id="rId82"/>
    <p:sldId id="573" r:id="rId83"/>
    <p:sldId id="566" r:id="rId84"/>
    <p:sldId id="497" r:id="rId85"/>
    <p:sldId id="488" r:id="rId86"/>
    <p:sldId id="598" r:id="rId87"/>
    <p:sldId id="474" r:id="rId88"/>
    <p:sldId id="320" r:id="rId89"/>
  </p:sldIdLst>
  <p:sldSz cx="9144000" cy="5143500" type="screen16x9"/>
  <p:notesSz cx="6735763" cy="98663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47830F0-EA1A-9D44-BA1C-CF99DF9165E3}">
          <p14:sldIdLst>
            <p14:sldId id="375"/>
            <p14:sldId id="372"/>
            <p14:sldId id="374"/>
            <p14:sldId id="345"/>
          </p14:sldIdLst>
        </p14:section>
        <p14:section name="Doel en Adoption" id="{F3EA235F-4349-42A8-8354-47C052BB7931}">
          <p14:sldIdLst>
            <p14:sldId id="293"/>
          </p14:sldIdLst>
        </p14:section>
        <p14:section name="Online Werken" id="{2D458335-68CD-494E-8198-BDBE766A7433}">
          <p14:sldIdLst>
            <p14:sldId id="479"/>
            <p14:sldId id="297"/>
            <p14:sldId id="456"/>
            <p14:sldId id="498"/>
            <p14:sldId id="499"/>
          </p14:sldIdLst>
        </p14:section>
        <p14:section name="Online Workspace" id="{52DE6A7F-DBD8-4DBD-8FFC-6F8ECDC20247}">
          <p14:sldIdLst>
            <p14:sldId id="445"/>
            <p14:sldId id="339"/>
            <p14:sldId id="532"/>
            <p14:sldId id="534"/>
            <p14:sldId id="489"/>
            <p14:sldId id="576"/>
            <p14:sldId id="577"/>
            <p14:sldId id="578"/>
            <p14:sldId id="583"/>
          </p14:sldIdLst>
        </p14:section>
        <p14:section name="Applicaties starten" id="{05B4E06C-9AC5-48BB-BF12-02D68F9FB526}">
          <p14:sldIdLst>
            <p14:sldId id="467"/>
            <p14:sldId id="533"/>
            <p14:sldId id="541"/>
          </p14:sldIdLst>
        </p14:section>
        <p14:section name="Mail instellingen" id="{62D8C612-8162-4581-9FB4-8ACF200680FE}">
          <p14:sldIdLst>
            <p14:sldId id="484"/>
            <p14:sldId id="540"/>
            <p14:sldId id="539"/>
            <p14:sldId id="538"/>
            <p14:sldId id="537"/>
            <p14:sldId id="471"/>
          </p14:sldIdLst>
        </p14:section>
        <p14:section name="OneDrive" id="{A4F5C19D-58D8-45D3-AF02-65244D8BD026}">
          <p14:sldIdLst>
            <p14:sldId id="470"/>
            <p14:sldId id="501"/>
            <p14:sldId id="377"/>
            <p14:sldId id="542"/>
            <p14:sldId id="423"/>
            <p14:sldId id="558"/>
            <p14:sldId id="590"/>
            <p14:sldId id="559"/>
            <p14:sldId id="589"/>
            <p14:sldId id="588"/>
            <p14:sldId id="587"/>
            <p14:sldId id="586"/>
            <p14:sldId id="557"/>
            <p14:sldId id="543"/>
            <p14:sldId id="546"/>
            <p14:sldId id="55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  <p14:sldId id="592"/>
            <p14:sldId id="591"/>
            <p14:sldId id="584"/>
          </p14:sldIdLst>
        </p14:section>
        <p14:section name="SharePoint" id="{74E670BD-87BB-4815-9ECD-1E026E7594CA}">
          <p14:sldIdLst>
            <p14:sldId id="597"/>
            <p14:sldId id="562"/>
            <p14:sldId id="561"/>
            <p14:sldId id="569"/>
            <p14:sldId id="564"/>
            <p14:sldId id="560"/>
            <p14:sldId id="570"/>
            <p14:sldId id="593"/>
            <p14:sldId id="595"/>
            <p14:sldId id="594"/>
            <p14:sldId id="572"/>
            <p14:sldId id="596"/>
            <p14:sldId id="581"/>
            <p14:sldId id="582"/>
            <p14:sldId id="571"/>
          </p14:sldIdLst>
        </p14:section>
        <p14:section name="Veiligheid" id="{9ED1909E-AB61-4718-A7FA-56130B04AC15}">
          <p14:sldIdLst>
            <p14:sldId id="573"/>
            <p14:sldId id="566"/>
            <p14:sldId id="497"/>
          </p14:sldIdLst>
        </p14:section>
        <p14:section name="Afsluiting" id="{671E143E-86EA-49A1-A0E4-CFE85049FE2E}">
          <p14:sldIdLst>
            <p14:sldId id="488"/>
            <p14:sldId id="598"/>
            <p14:sldId id="474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ns Schillemans" initials="HS [2]" lastIdx="9" clrIdx="3">
    <p:extLst>
      <p:ext uri="{19B8F6BF-5375-455C-9EA6-DF929625EA0E}">
        <p15:presenceInfo xmlns:p15="http://schemas.microsoft.com/office/powerpoint/2012/main" userId="Hans Schillemans" providerId="None"/>
      </p:ext>
    </p:extLst>
  </p:cmAuthor>
  <p:cmAuthor id="4" name="Dennis Buchinhoren" initials="DB" lastIdx="2" clrIdx="0">
    <p:extLst>
      <p:ext uri="{19B8F6BF-5375-455C-9EA6-DF929625EA0E}">
        <p15:presenceInfo xmlns:p15="http://schemas.microsoft.com/office/powerpoint/2012/main" userId="S-1-12-1-2854421549-1253996293-649107084-571450238" providerId="AD"/>
      </p:ext>
    </p:extLst>
  </p:cmAuthor>
  <p:cmAuthor id="5" name="Hans Schillemans" initials="HS" lastIdx="13" clrIdx="1">
    <p:extLst>
      <p:ext uri="{19B8F6BF-5375-455C-9EA6-DF929625EA0E}">
        <p15:presenceInfo xmlns:p15="http://schemas.microsoft.com/office/powerpoint/2012/main" userId="S-1-12-1-4266227796-1262883534-3604736699-1338786299" providerId="AD"/>
      </p:ext>
    </p:extLst>
  </p:cmAuthor>
  <p:cmAuthor id="6" name="Christian Baerends" initials="CB" lastIdx="8" clrIdx="2">
    <p:extLst>
      <p:ext uri="{19B8F6BF-5375-455C-9EA6-DF929625EA0E}">
        <p15:presenceInfo xmlns:p15="http://schemas.microsoft.com/office/powerpoint/2012/main" userId="S003BFFD9D7335D8@LIVE.COM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2E6"/>
    <a:srgbClr val="EDEDED"/>
    <a:srgbClr val="3C3C78"/>
    <a:srgbClr val="5050BE"/>
    <a:srgbClr val="3C3CBE"/>
    <a:srgbClr val="2FC2FA"/>
    <a:srgbClr val="FFFFFF"/>
    <a:srgbClr val="00BEC8"/>
    <a:srgbClr val="00BEDC"/>
    <a:srgbClr val="DCD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1" y="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7-02-07T13:52:59.379" idx="8">
    <p:pos x="3841" y="279"/>
    <p:text>Lokale schijf loopt snel vol. Velen hebben een SSD van 128 GB waar nog maar 30 GB vrij is bijvoorbeeld.</p:text>
    <p:extLst>
      <p:ext uri="{C676402C-5697-4E1C-873F-D02D1690AC5C}">
        <p15:threadingInfo xmlns:p15="http://schemas.microsoft.com/office/powerpoint/2012/main" timeZoneBias="-60"/>
      </p:ext>
    </p:extLst>
  </p:cm>
  <p:cm authorId="7" dt="2017-02-09T10:06:46.976" idx="9">
    <p:pos x="3841" y="375"/>
    <p:text>Toegevoegd/aangepast.</p:text>
    <p:extLst>
      <p:ext uri="{C676402C-5697-4E1C-873F-D02D1690AC5C}">
        <p15:threadingInfo xmlns:p15="http://schemas.microsoft.com/office/powerpoint/2012/main" timeZoneBias="-60">
          <p15:parentCm authorId="6" idx="8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A0862-CDD4-44B1-A002-8B6498FCEA16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B28A1-C62C-4ECF-A33B-63103ED3AA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231E-2738-F54D-BF8A-96BFBEF3132B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3404D-7C19-C844-A2BE-B5E349A2E8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8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21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677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75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938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482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958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2463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500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22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893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85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656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428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848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60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347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2254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791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5584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078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724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89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3976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725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422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2577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581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11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0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7930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65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09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1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346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631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33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055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26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360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02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50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06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9605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288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66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527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69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686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71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453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14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5696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968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05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6083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1711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776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4994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2929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67502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788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68296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3524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3404D-7C19-C844-A2BE-B5E349A2E8E9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783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74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2554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6339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13753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13425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2887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9893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4062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9576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2236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78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227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339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3404D-7C19-C844-A2BE-B5E349A2E8E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897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 userDrawn="1"/>
        </p:nvSpPr>
        <p:spPr>
          <a:xfrm>
            <a:off x="458154" y="1431606"/>
            <a:ext cx="8228646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700"/>
            </a:lvl1pPr>
            <a:lvl2pPr>
              <a:spcBef>
                <a:spcPts val="200"/>
              </a:spcBef>
              <a:defRPr sz="1700"/>
            </a:lvl2pPr>
            <a:lvl3pPr>
              <a:spcBef>
                <a:spcPts val="200"/>
              </a:spcBef>
              <a:defRPr sz="1700"/>
            </a:lvl3pPr>
            <a:lvl4pPr>
              <a:spcBef>
                <a:spcPts val="200"/>
              </a:spcBef>
              <a:defRPr sz="17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7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62067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4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398686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2508728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672881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4618770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inhoud 3"/>
          <p:cNvSpPr>
            <a:spLocks noGrp="1"/>
          </p:cNvSpPr>
          <p:nvPr>
            <p:ph sz="half" idx="26" hasCustomPrompt="1"/>
          </p:nvPr>
        </p:nvSpPr>
        <p:spPr>
          <a:xfrm>
            <a:off x="458154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sz="quarter" idx="27"/>
          </p:nvPr>
        </p:nvSpPr>
        <p:spPr>
          <a:xfrm>
            <a:off x="458155" y="2258283"/>
            <a:ext cx="1841478" cy="2115250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22" name="Tijdelijke aanduiding voor inhoud 3"/>
          <p:cNvSpPr>
            <a:spLocks noGrp="1"/>
          </p:cNvSpPr>
          <p:nvPr>
            <p:ph sz="half" idx="28" hasCustomPrompt="1"/>
          </p:nvPr>
        </p:nvSpPr>
        <p:spPr>
          <a:xfrm>
            <a:off x="2564998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29"/>
          </p:nvPr>
        </p:nvSpPr>
        <p:spPr>
          <a:xfrm>
            <a:off x="2564999" y="2258283"/>
            <a:ext cx="1841478" cy="2115250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24" name="Tijdelijke aanduiding voor inhoud 3"/>
          <p:cNvSpPr>
            <a:spLocks noGrp="1"/>
          </p:cNvSpPr>
          <p:nvPr>
            <p:ph sz="half" idx="30" hasCustomPrompt="1"/>
          </p:nvPr>
        </p:nvSpPr>
        <p:spPr>
          <a:xfrm>
            <a:off x="4677777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31"/>
          </p:nvPr>
        </p:nvSpPr>
        <p:spPr>
          <a:xfrm>
            <a:off x="4677778" y="2258283"/>
            <a:ext cx="1841478" cy="2115250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28" name="Tijdelijke aanduiding voor inhoud 3"/>
          <p:cNvSpPr>
            <a:spLocks noGrp="1"/>
          </p:cNvSpPr>
          <p:nvPr>
            <p:ph sz="half" idx="32" hasCustomPrompt="1"/>
          </p:nvPr>
        </p:nvSpPr>
        <p:spPr>
          <a:xfrm>
            <a:off x="6784621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0" name="Tijdelijke aanduiding voor tekst 2"/>
          <p:cNvSpPr>
            <a:spLocks noGrp="1"/>
          </p:cNvSpPr>
          <p:nvPr>
            <p:ph type="body" sz="quarter" idx="33"/>
          </p:nvPr>
        </p:nvSpPr>
        <p:spPr>
          <a:xfrm>
            <a:off x="6784622" y="2258283"/>
            <a:ext cx="1841478" cy="2115250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7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3795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147829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3588335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5698377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ijdelijke aanduiding voor inhoud 3"/>
          <p:cNvSpPr>
            <a:spLocks noGrp="1"/>
          </p:cNvSpPr>
          <p:nvPr>
            <p:ph sz="half" idx="16" hasCustomPrompt="1"/>
          </p:nvPr>
        </p:nvSpPr>
        <p:spPr>
          <a:xfrm>
            <a:off x="1529460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7" name="Tijdelijke aanduiding voor inhoud 3"/>
          <p:cNvSpPr>
            <a:spLocks noGrp="1"/>
          </p:cNvSpPr>
          <p:nvPr>
            <p:ph sz="half" idx="18" hasCustomPrompt="1"/>
          </p:nvPr>
        </p:nvSpPr>
        <p:spPr>
          <a:xfrm>
            <a:off x="3640439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9" name="Tijdelijke aanduiding voor inhoud 3"/>
          <p:cNvSpPr>
            <a:spLocks noGrp="1"/>
          </p:cNvSpPr>
          <p:nvPr>
            <p:ph sz="half" idx="20" hasCustomPrompt="1"/>
          </p:nvPr>
        </p:nvSpPr>
        <p:spPr>
          <a:xfrm>
            <a:off x="5757139" y="1953820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2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529461" y="2258283"/>
            <a:ext cx="1841478" cy="195133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33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3640439" y="2258283"/>
            <a:ext cx="1841478" cy="195133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4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5757139" y="2258283"/>
            <a:ext cx="1841478" cy="195133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4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348238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4 kolommen_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398686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2508728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672881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4618770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ijdelijke aanduiding voor inhoud 3"/>
          <p:cNvSpPr>
            <a:spLocks noGrp="1"/>
          </p:cNvSpPr>
          <p:nvPr>
            <p:ph sz="half" idx="16" hasCustomPrompt="1"/>
          </p:nvPr>
        </p:nvSpPr>
        <p:spPr>
          <a:xfrm>
            <a:off x="449853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7" name="Tijdelijke aanduiding voor inhoud 3"/>
          <p:cNvSpPr>
            <a:spLocks noGrp="1"/>
          </p:cNvSpPr>
          <p:nvPr>
            <p:ph sz="half" idx="18" hasCustomPrompt="1"/>
          </p:nvPr>
        </p:nvSpPr>
        <p:spPr>
          <a:xfrm>
            <a:off x="2560832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9" name="Tijdelijke aanduiding voor inhoud 3"/>
          <p:cNvSpPr>
            <a:spLocks noGrp="1"/>
          </p:cNvSpPr>
          <p:nvPr>
            <p:ph sz="half" idx="20" hasCustomPrompt="1"/>
          </p:nvPr>
        </p:nvSpPr>
        <p:spPr>
          <a:xfrm>
            <a:off x="4677532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1" name="Tijdelijke aanduiding voor inhoud 3"/>
          <p:cNvSpPr>
            <a:spLocks noGrp="1"/>
          </p:cNvSpPr>
          <p:nvPr>
            <p:ph sz="half" idx="22" hasCustomPrompt="1"/>
          </p:nvPr>
        </p:nvSpPr>
        <p:spPr>
          <a:xfrm>
            <a:off x="6782790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2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449854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33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2560832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4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4677532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5" name="Tijdelijke aanduiding voor tekst 2"/>
          <p:cNvSpPr>
            <a:spLocks noGrp="1"/>
          </p:cNvSpPr>
          <p:nvPr>
            <p:ph type="body" sz="quarter" idx="25"/>
          </p:nvPr>
        </p:nvSpPr>
        <p:spPr>
          <a:xfrm>
            <a:off x="6782790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6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1069435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28" name="Tijdelijke aanduiding voor afbeelding 3"/>
          <p:cNvSpPr>
            <a:spLocks noGrp="1"/>
          </p:cNvSpPr>
          <p:nvPr>
            <p:ph type="pic" sz="quarter" idx="26" hasCustomPrompt="1"/>
          </p:nvPr>
        </p:nvSpPr>
        <p:spPr>
          <a:xfrm>
            <a:off x="3188149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30" name="Tijdelijke aanduiding voor afbeelding 3"/>
          <p:cNvSpPr>
            <a:spLocks noGrp="1"/>
          </p:cNvSpPr>
          <p:nvPr>
            <p:ph type="pic" sz="quarter" idx="27" hasCustomPrompt="1"/>
          </p:nvPr>
        </p:nvSpPr>
        <p:spPr>
          <a:xfrm>
            <a:off x="5294993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39" name="Tijdelijke aanduiding voor afbeelding 3"/>
          <p:cNvSpPr>
            <a:spLocks noGrp="1"/>
          </p:cNvSpPr>
          <p:nvPr>
            <p:ph type="pic" sz="quarter" idx="28" hasCustomPrompt="1"/>
          </p:nvPr>
        </p:nvSpPr>
        <p:spPr>
          <a:xfrm>
            <a:off x="7401837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500340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 kolommen_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458154" y="1676918"/>
            <a:ext cx="1555639" cy="27425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2126406" y="1676918"/>
            <a:ext cx="1555639" cy="27425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5462910" y="1676918"/>
            <a:ext cx="1555639" cy="27425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3794658" y="1676918"/>
            <a:ext cx="1555639" cy="27425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ijdelijke aanduiding voor inhoud 3"/>
          <p:cNvSpPr>
            <a:spLocks noGrp="1"/>
          </p:cNvSpPr>
          <p:nvPr>
            <p:ph sz="half" idx="16" hasCustomPrompt="1"/>
          </p:nvPr>
        </p:nvSpPr>
        <p:spPr>
          <a:xfrm>
            <a:off x="520942" y="2635878"/>
            <a:ext cx="1421763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2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520942" y="2921688"/>
            <a:ext cx="1421763" cy="1271579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26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926046" y="1893285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  <p:sp>
        <p:nvSpPr>
          <p:cNvPr id="21" name="Afgeronde rechthoek 20"/>
          <p:cNvSpPr/>
          <p:nvPr userDrawn="1"/>
        </p:nvSpPr>
        <p:spPr>
          <a:xfrm>
            <a:off x="7131161" y="1676918"/>
            <a:ext cx="1555639" cy="27425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inhoud 3"/>
          <p:cNvSpPr>
            <a:spLocks noGrp="1"/>
          </p:cNvSpPr>
          <p:nvPr>
            <p:ph sz="half" idx="17" hasCustomPrompt="1"/>
          </p:nvPr>
        </p:nvSpPr>
        <p:spPr>
          <a:xfrm>
            <a:off x="2189193" y="2635878"/>
            <a:ext cx="1421763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2189194" y="2921688"/>
            <a:ext cx="1421763" cy="1271579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36" name="Tijdelijke aanduiding voor afbeelding 3"/>
          <p:cNvSpPr>
            <a:spLocks noGrp="1"/>
          </p:cNvSpPr>
          <p:nvPr>
            <p:ph type="pic" sz="quarter" idx="19" hasCustomPrompt="1"/>
          </p:nvPr>
        </p:nvSpPr>
        <p:spPr>
          <a:xfrm>
            <a:off x="2601882" y="1893285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37" name="Tijdelijke aanduiding voor inhoud 3"/>
          <p:cNvSpPr>
            <a:spLocks noGrp="1"/>
          </p:cNvSpPr>
          <p:nvPr>
            <p:ph sz="half" idx="20" hasCustomPrompt="1"/>
          </p:nvPr>
        </p:nvSpPr>
        <p:spPr>
          <a:xfrm>
            <a:off x="3857445" y="2635878"/>
            <a:ext cx="1421763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8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3857446" y="2921688"/>
            <a:ext cx="1421763" cy="1271579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40" name="Tijdelijke aanduiding voor afbeelding 3"/>
          <p:cNvSpPr>
            <a:spLocks noGrp="1"/>
          </p:cNvSpPr>
          <p:nvPr>
            <p:ph type="pic" sz="quarter" idx="22" hasCustomPrompt="1"/>
          </p:nvPr>
        </p:nvSpPr>
        <p:spPr>
          <a:xfrm>
            <a:off x="4270134" y="1893285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1" name="Tijdelijke aanduiding voor inhoud 3"/>
          <p:cNvSpPr>
            <a:spLocks noGrp="1"/>
          </p:cNvSpPr>
          <p:nvPr>
            <p:ph sz="half" idx="23" hasCustomPrompt="1"/>
          </p:nvPr>
        </p:nvSpPr>
        <p:spPr>
          <a:xfrm>
            <a:off x="5525697" y="2635878"/>
            <a:ext cx="1421763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42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5525698" y="2921688"/>
            <a:ext cx="1421763" cy="1271579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43" name="Tijdelijke aanduiding voor afbeelding 3"/>
          <p:cNvSpPr>
            <a:spLocks noGrp="1"/>
          </p:cNvSpPr>
          <p:nvPr>
            <p:ph type="pic" sz="quarter" idx="25" hasCustomPrompt="1"/>
          </p:nvPr>
        </p:nvSpPr>
        <p:spPr>
          <a:xfrm>
            <a:off x="5938386" y="1893285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44" name="Tijdelijke aanduiding voor inhoud 3"/>
          <p:cNvSpPr>
            <a:spLocks noGrp="1"/>
          </p:cNvSpPr>
          <p:nvPr>
            <p:ph sz="half" idx="26" hasCustomPrompt="1"/>
          </p:nvPr>
        </p:nvSpPr>
        <p:spPr>
          <a:xfrm>
            <a:off x="7202249" y="2635878"/>
            <a:ext cx="1421763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45" name="Tijdelijke aanduiding voor tekst 2"/>
          <p:cNvSpPr>
            <a:spLocks noGrp="1"/>
          </p:cNvSpPr>
          <p:nvPr>
            <p:ph type="body" sz="quarter" idx="27"/>
          </p:nvPr>
        </p:nvSpPr>
        <p:spPr>
          <a:xfrm>
            <a:off x="7202250" y="2921688"/>
            <a:ext cx="1421763" cy="1271579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46" name="Tijdelijke aanduiding voor afbeelding 3"/>
          <p:cNvSpPr>
            <a:spLocks noGrp="1"/>
          </p:cNvSpPr>
          <p:nvPr>
            <p:ph type="pic" sz="quarter" idx="28" hasCustomPrompt="1"/>
          </p:nvPr>
        </p:nvSpPr>
        <p:spPr>
          <a:xfrm>
            <a:off x="7614938" y="1893285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4134383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 kolommen_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147829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3588335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5698377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inhoud 3"/>
          <p:cNvSpPr>
            <a:spLocks noGrp="1"/>
          </p:cNvSpPr>
          <p:nvPr>
            <p:ph sz="half" idx="16" hasCustomPrompt="1"/>
          </p:nvPr>
        </p:nvSpPr>
        <p:spPr>
          <a:xfrm>
            <a:off x="1531086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7" name="Tijdelijke aanduiding voor inhoud 3"/>
          <p:cNvSpPr>
            <a:spLocks noGrp="1"/>
          </p:cNvSpPr>
          <p:nvPr>
            <p:ph sz="half" idx="18" hasCustomPrompt="1"/>
          </p:nvPr>
        </p:nvSpPr>
        <p:spPr>
          <a:xfrm>
            <a:off x="3642065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8" name="Tijdelijke aanduiding voor inhoud 3"/>
          <p:cNvSpPr>
            <a:spLocks noGrp="1"/>
          </p:cNvSpPr>
          <p:nvPr>
            <p:ph sz="half" idx="20" hasCustomPrompt="1"/>
          </p:nvPr>
        </p:nvSpPr>
        <p:spPr>
          <a:xfrm>
            <a:off x="5758765" y="2927809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9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531087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0" name="Tijdelijke aanduiding voor tekst 2"/>
          <p:cNvSpPr>
            <a:spLocks noGrp="1"/>
          </p:cNvSpPr>
          <p:nvPr>
            <p:ph type="body" sz="quarter" idx="23"/>
          </p:nvPr>
        </p:nvSpPr>
        <p:spPr>
          <a:xfrm>
            <a:off x="3642065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1" name="Tijdelijke aanduiding voor tekst 2"/>
          <p:cNvSpPr>
            <a:spLocks noGrp="1"/>
          </p:cNvSpPr>
          <p:nvPr>
            <p:ph type="body" sz="quarter" idx="24"/>
          </p:nvPr>
        </p:nvSpPr>
        <p:spPr>
          <a:xfrm>
            <a:off x="5758765" y="3213619"/>
            <a:ext cx="1841478" cy="1172307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8" name="Tijdelijke aanduiding voor afbeelding 3"/>
          <p:cNvSpPr>
            <a:spLocks noGrp="1"/>
          </p:cNvSpPr>
          <p:nvPr>
            <p:ph type="pic" sz="quarter" idx="26" hasCustomPrompt="1"/>
          </p:nvPr>
        </p:nvSpPr>
        <p:spPr>
          <a:xfrm>
            <a:off x="2161434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9" name="Tijdelijke aanduiding voor afbeelding 3"/>
          <p:cNvSpPr>
            <a:spLocks noGrp="1"/>
          </p:cNvSpPr>
          <p:nvPr>
            <p:ph type="pic" sz="quarter" idx="27" hasCustomPrompt="1"/>
          </p:nvPr>
        </p:nvSpPr>
        <p:spPr>
          <a:xfrm>
            <a:off x="4268278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20" name="Tijdelijke aanduiding voor afbeelding 3"/>
          <p:cNvSpPr>
            <a:spLocks noGrp="1"/>
          </p:cNvSpPr>
          <p:nvPr>
            <p:ph type="pic" sz="quarter" idx="28" hasCustomPrompt="1"/>
          </p:nvPr>
        </p:nvSpPr>
        <p:spPr>
          <a:xfrm>
            <a:off x="6375122" y="2126832"/>
            <a:ext cx="611555" cy="611555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Afbeelding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7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71975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3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Afgeronde rechthoek 108"/>
          <p:cNvSpPr/>
          <p:nvPr userDrawn="1"/>
        </p:nvSpPr>
        <p:spPr>
          <a:xfrm>
            <a:off x="6031950" y="3550893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Afgeronde rechthoek 27"/>
          <p:cNvSpPr/>
          <p:nvPr userDrawn="1"/>
        </p:nvSpPr>
        <p:spPr>
          <a:xfrm>
            <a:off x="398686" y="1513016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Afgeronde rechthoek 28"/>
          <p:cNvSpPr/>
          <p:nvPr userDrawn="1"/>
        </p:nvSpPr>
        <p:spPr>
          <a:xfrm>
            <a:off x="3215318" y="1513016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Afgeronde rechthoek 29"/>
          <p:cNvSpPr/>
          <p:nvPr userDrawn="1"/>
        </p:nvSpPr>
        <p:spPr>
          <a:xfrm>
            <a:off x="6031950" y="1513016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05372" y="1947431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36" name="Afbeelding 3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90" y="1295760"/>
            <a:ext cx="540928" cy="540928"/>
          </a:xfrm>
          <a:prstGeom prst="rect">
            <a:avLst/>
          </a:prstGeom>
        </p:spPr>
      </p:pic>
      <p:sp>
        <p:nvSpPr>
          <p:cNvPr id="37" name="Tijdelijke aanduiding voor afbeelding 4"/>
          <p:cNvSpPr>
            <a:spLocks noGrp="1"/>
          </p:cNvSpPr>
          <p:nvPr>
            <p:ph type="pic" sz="quarter" idx="14" hasCustomPrompt="1"/>
          </p:nvPr>
        </p:nvSpPr>
        <p:spPr>
          <a:xfrm>
            <a:off x="1608407" y="1382747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5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618454" y="1947431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54" name="Afbeelding 53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1295760"/>
            <a:ext cx="540928" cy="540928"/>
          </a:xfrm>
          <a:prstGeom prst="rect">
            <a:avLst/>
          </a:prstGeom>
        </p:spPr>
      </p:pic>
      <p:sp>
        <p:nvSpPr>
          <p:cNvPr id="63" name="Tijdelijke aanduiding voor afbeelding 4"/>
          <p:cNvSpPr>
            <a:spLocks noGrp="1"/>
          </p:cNvSpPr>
          <p:nvPr>
            <p:ph type="pic" sz="quarter" idx="20" hasCustomPrompt="1"/>
          </p:nvPr>
        </p:nvSpPr>
        <p:spPr>
          <a:xfrm>
            <a:off x="4421489" y="1382747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70" name="Tijdelijke aanduiding voor tekst 2"/>
          <p:cNvSpPr>
            <a:spLocks noGrp="1"/>
          </p:cNvSpPr>
          <p:nvPr>
            <p:ph type="body" sz="quarter" idx="25" hasCustomPrompt="1"/>
          </p:nvPr>
        </p:nvSpPr>
        <p:spPr>
          <a:xfrm>
            <a:off x="6437471" y="1947431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71" name="Afbeelding 70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89" y="1295760"/>
            <a:ext cx="540928" cy="540928"/>
          </a:xfrm>
          <a:prstGeom prst="rect">
            <a:avLst/>
          </a:prstGeom>
        </p:spPr>
      </p:pic>
      <p:sp>
        <p:nvSpPr>
          <p:cNvPr id="72" name="Tijdelijke aanduiding voor afbeelding 4"/>
          <p:cNvSpPr>
            <a:spLocks noGrp="1"/>
          </p:cNvSpPr>
          <p:nvPr>
            <p:ph type="pic" sz="quarter" idx="26" hasCustomPrompt="1"/>
          </p:nvPr>
        </p:nvSpPr>
        <p:spPr>
          <a:xfrm>
            <a:off x="7240506" y="1382747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85" name="Afgeronde rechthoek 84"/>
          <p:cNvSpPr/>
          <p:nvPr userDrawn="1"/>
        </p:nvSpPr>
        <p:spPr>
          <a:xfrm>
            <a:off x="398686" y="2533705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Afgeronde rechthoek 85"/>
          <p:cNvSpPr/>
          <p:nvPr userDrawn="1"/>
        </p:nvSpPr>
        <p:spPr>
          <a:xfrm>
            <a:off x="3215318" y="2533705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Afgeronde rechthoek 86"/>
          <p:cNvSpPr/>
          <p:nvPr userDrawn="1"/>
        </p:nvSpPr>
        <p:spPr>
          <a:xfrm>
            <a:off x="6031950" y="2533705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Tijdelijke aanduiding voor tekst 2"/>
          <p:cNvSpPr>
            <a:spLocks noGrp="1"/>
          </p:cNvSpPr>
          <p:nvPr>
            <p:ph type="body" sz="quarter" idx="27" hasCustomPrompt="1"/>
          </p:nvPr>
        </p:nvSpPr>
        <p:spPr>
          <a:xfrm>
            <a:off x="805372" y="296812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89" name="Afbeelding 8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90" y="2316449"/>
            <a:ext cx="540928" cy="540928"/>
          </a:xfrm>
          <a:prstGeom prst="rect">
            <a:avLst/>
          </a:prstGeom>
        </p:spPr>
      </p:pic>
      <p:sp>
        <p:nvSpPr>
          <p:cNvPr id="90" name="Tijdelijke aanduiding voor afbeelding 4"/>
          <p:cNvSpPr>
            <a:spLocks noGrp="1"/>
          </p:cNvSpPr>
          <p:nvPr>
            <p:ph type="pic" sz="quarter" idx="28" hasCustomPrompt="1"/>
          </p:nvPr>
        </p:nvSpPr>
        <p:spPr>
          <a:xfrm>
            <a:off x="1608407" y="240343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91" name="Tijdelijke aanduiding voor tekst 2"/>
          <p:cNvSpPr>
            <a:spLocks noGrp="1"/>
          </p:cNvSpPr>
          <p:nvPr>
            <p:ph type="body" sz="quarter" idx="29" hasCustomPrompt="1"/>
          </p:nvPr>
        </p:nvSpPr>
        <p:spPr>
          <a:xfrm>
            <a:off x="3618454" y="296812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92" name="Afbeelding 91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2316449"/>
            <a:ext cx="540928" cy="540928"/>
          </a:xfrm>
          <a:prstGeom prst="rect">
            <a:avLst/>
          </a:prstGeom>
        </p:spPr>
      </p:pic>
      <p:sp>
        <p:nvSpPr>
          <p:cNvPr id="93" name="Tijdelijke aanduiding voor afbeelding 4"/>
          <p:cNvSpPr>
            <a:spLocks noGrp="1"/>
          </p:cNvSpPr>
          <p:nvPr>
            <p:ph type="pic" sz="quarter" idx="30" hasCustomPrompt="1"/>
          </p:nvPr>
        </p:nvSpPr>
        <p:spPr>
          <a:xfrm>
            <a:off x="4421489" y="240343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94" name="Tijdelijke aanduiding voor tekst 2"/>
          <p:cNvSpPr>
            <a:spLocks noGrp="1"/>
          </p:cNvSpPr>
          <p:nvPr>
            <p:ph type="body" sz="quarter" idx="31" hasCustomPrompt="1"/>
          </p:nvPr>
        </p:nvSpPr>
        <p:spPr>
          <a:xfrm>
            <a:off x="6437471" y="296812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95" name="Afbeelding 94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89" y="2316449"/>
            <a:ext cx="540928" cy="540928"/>
          </a:xfrm>
          <a:prstGeom prst="rect">
            <a:avLst/>
          </a:prstGeom>
        </p:spPr>
      </p:pic>
      <p:sp>
        <p:nvSpPr>
          <p:cNvPr id="96" name="Tijdelijke aanduiding voor afbeelding 4"/>
          <p:cNvSpPr>
            <a:spLocks noGrp="1"/>
          </p:cNvSpPr>
          <p:nvPr>
            <p:ph type="pic" sz="quarter" idx="32" hasCustomPrompt="1"/>
          </p:nvPr>
        </p:nvSpPr>
        <p:spPr>
          <a:xfrm>
            <a:off x="7240506" y="240343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97" name="Afgeronde rechthoek 96"/>
          <p:cNvSpPr/>
          <p:nvPr userDrawn="1"/>
        </p:nvSpPr>
        <p:spPr>
          <a:xfrm>
            <a:off x="398686" y="3550893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Afgeronde rechthoek 97"/>
          <p:cNvSpPr/>
          <p:nvPr userDrawn="1"/>
        </p:nvSpPr>
        <p:spPr>
          <a:xfrm>
            <a:off x="3215318" y="3550893"/>
            <a:ext cx="2654850" cy="87591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Tijdelijke aanduiding voor tekst 2"/>
          <p:cNvSpPr>
            <a:spLocks noGrp="1"/>
          </p:cNvSpPr>
          <p:nvPr>
            <p:ph type="body" sz="quarter" idx="33" hasCustomPrompt="1"/>
          </p:nvPr>
        </p:nvSpPr>
        <p:spPr>
          <a:xfrm>
            <a:off x="805372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1" name="Afbeelding 100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90" y="3333637"/>
            <a:ext cx="540928" cy="540928"/>
          </a:xfrm>
          <a:prstGeom prst="rect">
            <a:avLst/>
          </a:prstGeom>
        </p:spPr>
      </p:pic>
      <p:sp>
        <p:nvSpPr>
          <p:cNvPr id="102" name="Tijdelijke aanduiding voor afbeelding 4"/>
          <p:cNvSpPr>
            <a:spLocks noGrp="1"/>
          </p:cNvSpPr>
          <p:nvPr>
            <p:ph type="pic" sz="quarter" idx="34" hasCustomPrompt="1"/>
          </p:nvPr>
        </p:nvSpPr>
        <p:spPr>
          <a:xfrm>
            <a:off x="1608407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03" name="Tijdelijke aanduiding voor tekst 2"/>
          <p:cNvSpPr>
            <a:spLocks noGrp="1"/>
          </p:cNvSpPr>
          <p:nvPr>
            <p:ph type="body" sz="quarter" idx="35" hasCustomPrompt="1"/>
          </p:nvPr>
        </p:nvSpPr>
        <p:spPr>
          <a:xfrm>
            <a:off x="3618454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4" name="Afbeelding 103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2" y="3333637"/>
            <a:ext cx="540928" cy="540928"/>
          </a:xfrm>
          <a:prstGeom prst="rect">
            <a:avLst/>
          </a:prstGeom>
        </p:spPr>
      </p:pic>
      <p:sp>
        <p:nvSpPr>
          <p:cNvPr id="105" name="Tijdelijke aanduiding voor afbeelding 4"/>
          <p:cNvSpPr>
            <a:spLocks noGrp="1"/>
          </p:cNvSpPr>
          <p:nvPr>
            <p:ph type="pic" sz="quarter" idx="36" hasCustomPrompt="1"/>
          </p:nvPr>
        </p:nvSpPr>
        <p:spPr>
          <a:xfrm>
            <a:off x="4421489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06" name="Tijdelijke aanduiding voor tekst 2"/>
          <p:cNvSpPr>
            <a:spLocks noGrp="1"/>
          </p:cNvSpPr>
          <p:nvPr>
            <p:ph type="body" sz="quarter" idx="37" hasCustomPrompt="1"/>
          </p:nvPr>
        </p:nvSpPr>
        <p:spPr>
          <a:xfrm>
            <a:off x="6437471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7" name="Afbeelding 106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89" y="3333637"/>
            <a:ext cx="540928" cy="540928"/>
          </a:xfrm>
          <a:prstGeom prst="rect">
            <a:avLst/>
          </a:prstGeom>
        </p:spPr>
      </p:pic>
      <p:sp>
        <p:nvSpPr>
          <p:cNvPr id="108" name="Tijdelijke aanduiding voor afbeelding 4"/>
          <p:cNvSpPr>
            <a:spLocks noGrp="1"/>
          </p:cNvSpPr>
          <p:nvPr>
            <p:ph type="pic" sz="quarter" idx="38" hasCustomPrompt="1"/>
          </p:nvPr>
        </p:nvSpPr>
        <p:spPr>
          <a:xfrm>
            <a:off x="7240506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3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4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56590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fgeronde rechthoek 67"/>
          <p:cNvSpPr/>
          <p:nvPr userDrawn="1"/>
        </p:nvSpPr>
        <p:spPr>
          <a:xfrm>
            <a:off x="398686" y="1505675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Afgeronde rechthoek 68"/>
          <p:cNvSpPr/>
          <p:nvPr userDrawn="1"/>
        </p:nvSpPr>
        <p:spPr>
          <a:xfrm>
            <a:off x="2508728" y="1505675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Afgeronde rechthoek 72"/>
          <p:cNvSpPr/>
          <p:nvPr userDrawn="1"/>
        </p:nvSpPr>
        <p:spPr>
          <a:xfrm>
            <a:off x="6728813" y="1505675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Afgeronde rechthoek 73"/>
          <p:cNvSpPr/>
          <p:nvPr userDrawn="1"/>
        </p:nvSpPr>
        <p:spPr>
          <a:xfrm>
            <a:off x="4618770" y="1505675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Tijdelijke aanduiding voor tekst 2"/>
          <p:cNvSpPr>
            <a:spLocks noGrp="1"/>
          </p:cNvSpPr>
          <p:nvPr>
            <p:ph type="body" sz="quarter" idx="49" hasCustomPrompt="1"/>
          </p:nvPr>
        </p:nvSpPr>
        <p:spPr>
          <a:xfrm>
            <a:off x="458154" y="194009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76" name="Afbeelding 7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2" y="1288419"/>
            <a:ext cx="540928" cy="540928"/>
          </a:xfrm>
          <a:prstGeom prst="rect">
            <a:avLst/>
          </a:prstGeom>
        </p:spPr>
      </p:pic>
      <p:sp>
        <p:nvSpPr>
          <p:cNvPr id="77" name="Tijdelijke aanduiding voor afbeelding 4"/>
          <p:cNvSpPr>
            <a:spLocks noGrp="1"/>
          </p:cNvSpPr>
          <p:nvPr>
            <p:ph type="pic" sz="quarter" idx="50" hasCustomPrompt="1"/>
          </p:nvPr>
        </p:nvSpPr>
        <p:spPr>
          <a:xfrm>
            <a:off x="1261189" y="137540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78" name="Tijdelijke aanduiding voor tekst 2"/>
          <p:cNvSpPr>
            <a:spLocks noGrp="1"/>
          </p:cNvSpPr>
          <p:nvPr>
            <p:ph type="body" sz="quarter" idx="51" hasCustomPrompt="1"/>
          </p:nvPr>
        </p:nvSpPr>
        <p:spPr>
          <a:xfrm>
            <a:off x="2571519" y="194009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79" name="Afbeelding 7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37" y="1288419"/>
            <a:ext cx="540928" cy="540928"/>
          </a:xfrm>
          <a:prstGeom prst="rect">
            <a:avLst/>
          </a:prstGeom>
        </p:spPr>
      </p:pic>
      <p:sp>
        <p:nvSpPr>
          <p:cNvPr id="80" name="Tijdelijke aanduiding voor afbeelding 4"/>
          <p:cNvSpPr>
            <a:spLocks noGrp="1"/>
          </p:cNvSpPr>
          <p:nvPr>
            <p:ph type="pic" sz="quarter" idx="52" hasCustomPrompt="1"/>
          </p:nvPr>
        </p:nvSpPr>
        <p:spPr>
          <a:xfrm>
            <a:off x="3374554" y="137540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81" name="Tijdelijke aanduiding voor tekst 2"/>
          <p:cNvSpPr>
            <a:spLocks noGrp="1"/>
          </p:cNvSpPr>
          <p:nvPr>
            <p:ph type="body" sz="quarter" idx="53" hasCustomPrompt="1"/>
          </p:nvPr>
        </p:nvSpPr>
        <p:spPr>
          <a:xfrm>
            <a:off x="4675522" y="194009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82" name="Afbeelding 81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40" y="1288419"/>
            <a:ext cx="540928" cy="540928"/>
          </a:xfrm>
          <a:prstGeom prst="rect">
            <a:avLst/>
          </a:prstGeom>
        </p:spPr>
      </p:pic>
      <p:sp>
        <p:nvSpPr>
          <p:cNvPr id="83" name="Tijdelijke aanduiding voor afbeelding 4"/>
          <p:cNvSpPr>
            <a:spLocks noGrp="1"/>
          </p:cNvSpPr>
          <p:nvPr>
            <p:ph type="pic" sz="quarter" idx="54" hasCustomPrompt="1"/>
          </p:nvPr>
        </p:nvSpPr>
        <p:spPr>
          <a:xfrm>
            <a:off x="5478557" y="137540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84" name="Tijdelijke aanduiding voor tekst 2"/>
          <p:cNvSpPr>
            <a:spLocks noGrp="1"/>
          </p:cNvSpPr>
          <p:nvPr>
            <p:ph type="body" sz="quarter" idx="55" hasCustomPrompt="1"/>
          </p:nvPr>
        </p:nvSpPr>
        <p:spPr>
          <a:xfrm>
            <a:off x="6782366" y="1940090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99" name="Afbeelding 9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84" y="1288419"/>
            <a:ext cx="540928" cy="540928"/>
          </a:xfrm>
          <a:prstGeom prst="rect">
            <a:avLst/>
          </a:prstGeom>
        </p:spPr>
      </p:pic>
      <p:sp>
        <p:nvSpPr>
          <p:cNvPr id="110" name="Tijdelijke aanduiding voor afbeelding 4"/>
          <p:cNvSpPr>
            <a:spLocks noGrp="1"/>
          </p:cNvSpPr>
          <p:nvPr>
            <p:ph type="pic" sz="quarter" idx="56" hasCustomPrompt="1"/>
          </p:nvPr>
        </p:nvSpPr>
        <p:spPr>
          <a:xfrm>
            <a:off x="7585401" y="1375406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49" name="Afgeronde rechthoek 48"/>
          <p:cNvSpPr/>
          <p:nvPr userDrawn="1"/>
        </p:nvSpPr>
        <p:spPr>
          <a:xfrm>
            <a:off x="398686" y="253370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Afgeronde rechthoek 49"/>
          <p:cNvSpPr/>
          <p:nvPr userDrawn="1"/>
        </p:nvSpPr>
        <p:spPr>
          <a:xfrm>
            <a:off x="2508728" y="253370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Afgeronde rechthoek 50"/>
          <p:cNvSpPr/>
          <p:nvPr userDrawn="1"/>
        </p:nvSpPr>
        <p:spPr>
          <a:xfrm>
            <a:off x="6728813" y="253370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Afgeronde rechthoek 51"/>
          <p:cNvSpPr/>
          <p:nvPr userDrawn="1"/>
        </p:nvSpPr>
        <p:spPr>
          <a:xfrm>
            <a:off x="4618770" y="253370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Tijdelijke aanduiding voor tekst 2"/>
          <p:cNvSpPr>
            <a:spLocks noGrp="1"/>
          </p:cNvSpPr>
          <p:nvPr>
            <p:ph type="body" sz="quarter" idx="41" hasCustomPrompt="1"/>
          </p:nvPr>
        </p:nvSpPr>
        <p:spPr>
          <a:xfrm>
            <a:off x="458154" y="296811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56" name="Afbeelding 5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2" y="2316447"/>
            <a:ext cx="540928" cy="540928"/>
          </a:xfrm>
          <a:prstGeom prst="rect">
            <a:avLst/>
          </a:prstGeom>
        </p:spPr>
      </p:pic>
      <p:sp>
        <p:nvSpPr>
          <p:cNvPr id="57" name="Tijdelijke aanduiding voor afbeelding 4"/>
          <p:cNvSpPr>
            <a:spLocks noGrp="1"/>
          </p:cNvSpPr>
          <p:nvPr>
            <p:ph type="pic" sz="quarter" idx="42" hasCustomPrompt="1"/>
          </p:nvPr>
        </p:nvSpPr>
        <p:spPr>
          <a:xfrm>
            <a:off x="1261189" y="240343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58" name="Tijdelijke aanduiding voor tekst 2"/>
          <p:cNvSpPr>
            <a:spLocks noGrp="1"/>
          </p:cNvSpPr>
          <p:nvPr>
            <p:ph type="body" sz="quarter" idx="43" hasCustomPrompt="1"/>
          </p:nvPr>
        </p:nvSpPr>
        <p:spPr>
          <a:xfrm>
            <a:off x="2571519" y="296811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59" name="Afbeelding 5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37" y="2316447"/>
            <a:ext cx="540928" cy="540928"/>
          </a:xfrm>
          <a:prstGeom prst="rect">
            <a:avLst/>
          </a:prstGeom>
        </p:spPr>
      </p:pic>
      <p:sp>
        <p:nvSpPr>
          <p:cNvPr id="60" name="Tijdelijke aanduiding voor afbeelding 4"/>
          <p:cNvSpPr>
            <a:spLocks noGrp="1"/>
          </p:cNvSpPr>
          <p:nvPr>
            <p:ph type="pic" sz="quarter" idx="44" hasCustomPrompt="1"/>
          </p:nvPr>
        </p:nvSpPr>
        <p:spPr>
          <a:xfrm>
            <a:off x="3374554" y="240343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61" name="Tijdelijke aanduiding voor tekst 2"/>
          <p:cNvSpPr>
            <a:spLocks noGrp="1"/>
          </p:cNvSpPr>
          <p:nvPr>
            <p:ph type="body" sz="quarter" idx="45" hasCustomPrompt="1"/>
          </p:nvPr>
        </p:nvSpPr>
        <p:spPr>
          <a:xfrm>
            <a:off x="4675522" y="296811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62" name="Afbeelding 61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40" y="2316447"/>
            <a:ext cx="540928" cy="540928"/>
          </a:xfrm>
          <a:prstGeom prst="rect">
            <a:avLst/>
          </a:prstGeom>
        </p:spPr>
      </p:pic>
      <p:sp>
        <p:nvSpPr>
          <p:cNvPr id="64" name="Tijdelijke aanduiding voor afbeelding 4"/>
          <p:cNvSpPr>
            <a:spLocks noGrp="1"/>
          </p:cNvSpPr>
          <p:nvPr>
            <p:ph type="pic" sz="quarter" idx="46" hasCustomPrompt="1"/>
          </p:nvPr>
        </p:nvSpPr>
        <p:spPr>
          <a:xfrm>
            <a:off x="5478557" y="240343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65" name="Tijdelijke aanduiding voor tekst 2"/>
          <p:cNvSpPr>
            <a:spLocks noGrp="1"/>
          </p:cNvSpPr>
          <p:nvPr>
            <p:ph type="body" sz="quarter" idx="47" hasCustomPrompt="1"/>
          </p:nvPr>
        </p:nvSpPr>
        <p:spPr>
          <a:xfrm>
            <a:off x="6782366" y="296811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66" name="Afbeelding 6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84" y="2316447"/>
            <a:ext cx="540928" cy="540928"/>
          </a:xfrm>
          <a:prstGeom prst="rect">
            <a:avLst/>
          </a:prstGeom>
        </p:spPr>
      </p:pic>
      <p:sp>
        <p:nvSpPr>
          <p:cNvPr id="67" name="Tijdelijke aanduiding voor afbeelding 4"/>
          <p:cNvSpPr>
            <a:spLocks noGrp="1"/>
          </p:cNvSpPr>
          <p:nvPr>
            <p:ph type="pic" sz="quarter" idx="48" hasCustomPrompt="1"/>
          </p:nvPr>
        </p:nvSpPr>
        <p:spPr>
          <a:xfrm>
            <a:off x="7585401" y="240343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39" name="Afgeronde rechthoek 38"/>
          <p:cNvSpPr/>
          <p:nvPr userDrawn="1"/>
        </p:nvSpPr>
        <p:spPr>
          <a:xfrm>
            <a:off x="398686" y="355089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Afgeronde rechthoek 39"/>
          <p:cNvSpPr/>
          <p:nvPr userDrawn="1"/>
        </p:nvSpPr>
        <p:spPr>
          <a:xfrm>
            <a:off x="2508728" y="355089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/>
          <p:cNvSpPr/>
          <p:nvPr userDrawn="1"/>
        </p:nvSpPr>
        <p:spPr>
          <a:xfrm>
            <a:off x="6728813" y="355089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Afgeronde rechthoek 41"/>
          <p:cNvSpPr/>
          <p:nvPr userDrawn="1"/>
        </p:nvSpPr>
        <p:spPr>
          <a:xfrm>
            <a:off x="4618770" y="3550893"/>
            <a:ext cx="1957987" cy="875921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Tijdelijke aanduiding voor tekst 2"/>
          <p:cNvSpPr>
            <a:spLocks noGrp="1"/>
          </p:cNvSpPr>
          <p:nvPr>
            <p:ph type="body" sz="quarter" idx="33" hasCustomPrompt="1"/>
          </p:nvPr>
        </p:nvSpPr>
        <p:spPr>
          <a:xfrm>
            <a:off x="458154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1" name="Afbeelding 100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2" y="3333637"/>
            <a:ext cx="540928" cy="540928"/>
          </a:xfrm>
          <a:prstGeom prst="rect">
            <a:avLst/>
          </a:prstGeom>
        </p:spPr>
      </p:pic>
      <p:sp>
        <p:nvSpPr>
          <p:cNvPr id="102" name="Tijdelijke aanduiding voor afbeelding 4"/>
          <p:cNvSpPr>
            <a:spLocks noGrp="1"/>
          </p:cNvSpPr>
          <p:nvPr>
            <p:ph type="pic" sz="quarter" idx="34" hasCustomPrompt="1"/>
          </p:nvPr>
        </p:nvSpPr>
        <p:spPr>
          <a:xfrm>
            <a:off x="1261189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03" name="Tijdelijke aanduiding voor tekst 2"/>
          <p:cNvSpPr>
            <a:spLocks noGrp="1"/>
          </p:cNvSpPr>
          <p:nvPr>
            <p:ph type="body" sz="quarter" idx="35" hasCustomPrompt="1"/>
          </p:nvPr>
        </p:nvSpPr>
        <p:spPr>
          <a:xfrm>
            <a:off x="2571519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4" name="Afbeelding 103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37" y="3333637"/>
            <a:ext cx="540928" cy="540928"/>
          </a:xfrm>
          <a:prstGeom prst="rect">
            <a:avLst/>
          </a:prstGeom>
        </p:spPr>
      </p:pic>
      <p:sp>
        <p:nvSpPr>
          <p:cNvPr id="105" name="Tijdelijke aanduiding voor afbeelding 4"/>
          <p:cNvSpPr>
            <a:spLocks noGrp="1"/>
          </p:cNvSpPr>
          <p:nvPr>
            <p:ph type="pic" sz="quarter" idx="36" hasCustomPrompt="1"/>
          </p:nvPr>
        </p:nvSpPr>
        <p:spPr>
          <a:xfrm>
            <a:off x="3374554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06" name="Tijdelijke aanduiding voor tekst 2"/>
          <p:cNvSpPr>
            <a:spLocks noGrp="1"/>
          </p:cNvSpPr>
          <p:nvPr>
            <p:ph type="body" sz="quarter" idx="37" hasCustomPrompt="1"/>
          </p:nvPr>
        </p:nvSpPr>
        <p:spPr>
          <a:xfrm>
            <a:off x="4675522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107" name="Afbeelding 106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40" y="3333637"/>
            <a:ext cx="540928" cy="540928"/>
          </a:xfrm>
          <a:prstGeom prst="rect">
            <a:avLst/>
          </a:prstGeom>
        </p:spPr>
      </p:pic>
      <p:sp>
        <p:nvSpPr>
          <p:cNvPr id="108" name="Tijdelijke aanduiding voor afbeelding 4"/>
          <p:cNvSpPr>
            <a:spLocks noGrp="1"/>
          </p:cNvSpPr>
          <p:nvPr>
            <p:ph type="pic" sz="quarter" idx="38" hasCustomPrompt="1"/>
          </p:nvPr>
        </p:nvSpPr>
        <p:spPr>
          <a:xfrm>
            <a:off x="5478557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46" name="Tijdelijke aanduiding voor tekst 2"/>
          <p:cNvSpPr>
            <a:spLocks noGrp="1"/>
          </p:cNvSpPr>
          <p:nvPr>
            <p:ph type="body" sz="quarter" idx="39" hasCustomPrompt="1"/>
          </p:nvPr>
        </p:nvSpPr>
        <p:spPr>
          <a:xfrm>
            <a:off x="6782366" y="3985308"/>
            <a:ext cx="1841478" cy="293824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FontTx/>
              <a:buNone/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Kopjes</a:t>
            </a:r>
          </a:p>
        </p:txBody>
      </p:sp>
      <p:pic>
        <p:nvPicPr>
          <p:cNvPr id="47" name="Afbeelding 46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84" y="3333637"/>
            <a:ext cx="540928" cy="540928"/>
          </a:xfrm>
          <a:prstGeom prst="rect">
            <a:avLst/>
          </a:prstGeom>
        </p:spPr>
      </p:pic>
      <p:sp>
        <p:nvSpPr>
          <p:cNvPr id="48" name="Tijdelijke aanduiding voor afbeelding 4"/>
          <p:cNvSpPr>
            <a:spLocks noGrp="1"/>
          </p:cNvSpPr>
          <p:nvPr>
            <p:ph type="pic" sz="quarter" idx="40" hasCustomPrompt="1"/>
          </p:nvPr>
        </p:nvSpPr>
        <p:spPr>
          <a:xfrm>
            <a:off x="7585401" y="3420624"/>
            <a:ext cx="243900" cy="243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6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53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54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702335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3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3779197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8580" tIns="34290" rIns="68580" bIns="34290"/>
          <a:lstStyle/>
          <a:p>
            <a:pPr>
              <a:defRPr/>
            </a:pPr>
            <a:fld id="{B40F91AD-6DAC-48A6-A4D4-781228B50745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4009" y="210751"/>
            <a:ext cx="8575030" cy="25836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953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41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/>
          <p:cNvSpPr/>
          <p:nvPr userDrawn="1"/>
        </p:nvSpPr>
        <p:spPr>
          <a:xfrm>
            <a:off x="458154" y="1857416"/>
            <a:ext cx="8228645" cy="25693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07" y="1237184"/>
            <a:ext cx="1388736" cy="1388736"/>
          </a:xfrm>
          <a:prstGeom prst="rect">
            <a:avLst/>
          </a:prstGeom>
        </p:spPr>
      </p:pic>
      <p:sp>
        <p:nvSpPr>
          <p:cNvPr id="10" name="Tijdelijke aanduiding voor afbeelding 4"/>
          <p:cNvSpPr>
            <a:spLocks noGrp="1"/>
          </p:cNvSpPr>
          <p:nvPr>
            <p:ph type="pic" sz="quarter" idx="14" hasCustomPrompt="1"/>
          </p:nvPr>
        </p:nvSpPr>
        <p:spPr>
          <a:xfrm>
            <a:off x="4315172" y="1537469"/>
            <a:ext cx="509798" cy="509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578115" y="2623861"/>
            <a:ext cx="7979826" cy="1642855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700"/>
            </a:lvl1pPr>
            <a:lvl2pPr>
              <a:spcBef>
                <a:spcPts val="200"/>
              </a:spcBef>
              <a:defRPr sz="1700"/>
            </a:lvl2pPr>
            <a:lvl3pPr>
              <a:spcBef>
                <a:spcPts val="200"/>
              </a:spcBef>
              <a:defRPr sz="1700"/>
            </a:lvl3pPr>
            <a:lvl4pPr>
              <a:spcBef>
                <a:spcPts val="200"/>
              </a:spcBef>
              <a:defRPr sz="17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7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8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81484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11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70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732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88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282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326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6092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04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30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25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tek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 userDrawn="1"/>
        </p:nvSpPr>
        <p:spPr>
          <a:xfrm>
            <a:off x="458155" y="1857416"/>
            <a:ext cx="4002824" cy="25693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578115" y="2550306"/>
            <a:ext cx="3738235" cy="342590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marL="0" indent="0">
              <a:buFontTx/>
              <a:buNone/>
              <a:defRPr sz="1400" b="1"/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/>
            </a:lvl2pPr>
            <a:lvl3pPr marL="0" indent="0">
              <a:buFont typeface="Arial"/>
              <a:buNone/>
              <a:defRPr sz="900" baseline="0"/>
            </a:lvl3pPr>
            <a:lvl4pPr marL="0" indent="-228600">
              <a:buFont typeface="Arial"/>
              <a:buChar char="•"/>
              <a:defRPr sz="900"/>
            </a:lvl4pPr>
            <a:lvl5pPr marL="0" indent="-228600"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kop te bewerken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578115" y="2990855"/>
            <a:ext cx="3738235" cy="129625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2" name="Afbeelding 1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2" y="1237184"/>
            <a:ext cx="1388736" cy="1388736"/>
          </a:xfrm>
          <a:prstGeom prst="rect">
            <a:avLst/>
          </a:prstGeom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4" hasCustomPrompt="1"/>
          </p:nvPr>
        </p:nvSpPr>
        <p:spPr>
          <a:xfrm>
            <a:off x="2232067" y="1537469"/>
            <a:ext cx="509798" cy="509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2" name="Afgeronde rechthoek 11"/>
          <p:cNvSpPr/>
          <p:nvPr userDrawn="1"/>
        </p:nvSpPr>
        <p:spPr>
          <a:xfrm>
            <a:off x="4683976" y="1857416"/>
            <a:ext cx="4002824" cy="256939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4833346" y="2550306"/>
            <a:ext cx="3708825" cy="342590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marL="0" indent="0">
              <a:buFontTx/>
              <a:buNone/>
              <a:defRPr sz="1400" b="1"/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/>
            </a:lvl2pPr>
            <a:lvl3pPr marL="0" indent="0">
              <a:buFont typeface="Arial"/>
              <a:buNone/>
              <a:defRPr sz="900" baseline="0"/>
            </a:lvl3pPr>
            <a:lvl4pPr marL="0" indent="-228600">
              <a:buFont typeface="Arial"/>
              <a:buChar char="•"/>
              <a:defRPr sz="900"/>
            </a:lvl4pPr>
            <a:lvl5pPr marL="0" indent="-228600"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kop te bewerken</a:t>
            </a:r>
          </a:p>
        </p:txBody>
      </p:sp>
      <p:sp>
        <p:nvSpPr>
          <p:cNvPr id="17" name="Tijdelijke aanduiding voor tekst 2"/>
          <p:cNvSpPr>
            <a:spLocks noGrp="1"/>
          </p:cNvSpPr>
          <p:nvPr>
            <p:ph type="body" sz="quarter" idx="16"/>
          </p:nvPr>
        </p:nvSpPr>
        <p:spPr>
          <a:xfrm>
            <a:off x="4833346" y="2990855"/>
            <a:ext cx="3708825" cy="129625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8" name="Afbeelding 17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23" y="1237184"/>
            <a:ext cx="1388736" cy="1388736"/>
          </a:xfrm>
          <a:prstGeom prst="rect">
            <a:avLst/>
          </a:prstGeom>
        </p:spPr>
      </p:pic>
      <p:sp>
        <p:nvSpPr>
          <p:cNvPr id="19" name="Tijdelijke aanduiding voor afbeelding 4"/>
          <p:cNvSpPr>
            <a:spLocks noGrp="1"/>
          </p:cNvSpPr>
          <p:nvPr>
            <p:ph type="pic" sz="quarter" idx="17" hasCustomPrompt="1"/>
          </p:nvPr>
        </p:nvSpPr>
        <p:spPr>
          <a:xfrm>
            <a:off x="6457888" y="1537469"/>
            <a:ext cx="509798" cy="509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6" name="Tijdelijke aanduiding voor tekst 18"/>
          <p:cNvSpPr>
            <a:spLocks noGrp="1"/>
          </p:cNvSpPr>
          <p:nvPr>
            <p:ph type="body" sz="quarter" idx="18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3820319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1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343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30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73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302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134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094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279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062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98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tek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 userDrawn="1"/>
        </p:nvSpPr>
        <p:spPr>
          <a:xfrm>
            <a:off x="458155" y="1431606"/>
            <a:ext cx="4002824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5"/>
          <p:cNvSpPr/>
          <p:nvPr userDrawn="1"/>
        </p:nvSpPr>
        <p:spPr>
          <a:xfrm>
            <a:off x="4677998" y="1431606"/>
            <a:ext cx="4008802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574432" y="1535556"/>
            <a:ext cx="3775756" cy="342590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marL="0" indent="0">
              <a:buFontTx/>
              <a:buNone/>
              <a:defRPr sz="1400" b="1"/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/>
            </a:lvl2pPr>
            <a:lvl3pPr marL="0" indent="0">
              <a:buFont typeface="Arial"/>
              <a:buNone/>
              <a:defRPr sz="900" baseline="0"/>
            </a:lvl3pPr>
            <a:lvl4pPr marL="0" indent="-228600">
              <a:buFont typeface="Arial"/>
              <a:buChar char="•"/>
              <a:defRPr sz="900"/>
            </a:lvl4pPr>
            <a:lvl5pPr marL="0" indent="-228600"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kop te bewerken</a:t>
            </a: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574432" y="1990483"/>
            <a:ext cx="3775756" cy="220168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5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4742899" y="1535556"/>
            <a:ext cx="3826912" cy="342590"/>
          </a:xfrm>
          <a:prstGeom prst="rect">
            <a:avLst/>
          </a:prstGeom>
        </p:spPr>
        <p:txBody>
          <a:bodyPr vert="horz"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marL="0" indent="0">
              <a:buFontTx/>
              <a:buNone/>
              <a:defRPr sz="1400" b="1"/>
            </a:lvl1pPr>
            <a:lvl2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/>
            </a:lvl2pPr>
            <a:lvl3pPr marL="0" indent="0">
              <a:buFont typeface="Arial"/>
              <a:buNone/>
              <a:defRPr sz="900" baseline="0"/>
            </a:lvl3pPr>
            <a:lvl4pPr marL="0" indent="-228600">
              <a:buFont typeface="Arial"/>
              <a:buChar char="•"/>
              <a:defRPr sz="900"/>
            </a:lvl4pPr>
            <a:lvl5pPr marL="0" indent="-228600"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kop te bewerken</a:t>
            </a:r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sz="quarter" idx="15"/>
          </p:nvPr>
        </p:nvSpPr>
        <p:spPr>
          <a:xfrm>
            <a:off x="4742899" y="1990483"/>
            <a:ext cx="3826912" cy="2201680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2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473778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9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33" y="2658291"/>
            <a:ext cx="1173006" cy="462592"/>
          </a:xfrm>
          <a:prstGeom prst="rect">
            <a:avLst/>
          </a:prstGeom>
        </p:spPr>
      </p:pic>
      <p:pic>
        <p:nvPicPr>
          <p:cNvPr id="9" name="Afbeelding 8" descr="Screen Shot 2015-03-24 at 10.57.46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6" y="2632546"/>
            <a:ext cx="1289814" cy="609078"/>
          </a:xfrm>
          <a:prstGeom prst="rect">
            <a:avLst/>
          </a:prstGeom>
        </p:spPr>
      </p:pic>
      <p:pic>
        <p:nvPicPr>
          <p:cNvPr id="10" name="Afbeelding 9" descr="Vodafone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2" y="2486958"/>
            <a:ext cx="1044522" cy="754666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2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654319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1651044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1" hasCustomPrompt="1"/>
          </p:nvPr>
        </p:nvSpPr>
        <p:spPr>
          <a:xfrm>
            <a:off x="3876583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6108057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3875577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>
            <a:spLocks noGrp="1"/>
          </p:cNvSpPr>
          <p:nvPr>
            <p:ph type="ctrTitle" hasCustomPrompt="1"/>
          </p:nvPr>
        </p:nvSpPr>
        <p:spPr>
          <a:xfrm>
            <a:off x="3780450" y="1376414"/>
            <a:ext cx="4367991" cy="2272407"/>
          </a:xfrm>
          <a:prstGeom prst="rect">
            <a:avLst/>
          </a:prstGeom>
        </p:spPr>
        <p:txBody>
          <a:bodyPr anchor="ctr"/>
          <a:lstStyle>
            <a:lvl1pPr algn="l">
              <a:defRPr sz="32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8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820175" y="1376414"/>
            <a:ext cx="2390672" cy="2390672"/>
          </a:xfrm>
          <a:prstGeom prst="ellipse">
            <a:avLst/>
          </a:prstGeom>
        </p:spPr>
        <p:txBody>
          <a:bodyPr vert="horz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399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33" y="2658291"/>
            <a:ext cx="1173006" cy="462592"/>
          </a:xfrm>
          <a:prstGeom prst="rect">
            <a:avLst/>
          </a:prstGeom>
        </p:spPr>
      </p:pic>
      <p:pic>
        <p:nvPicPr>
          <p:cNvPr id="18" name="Afbeelding 17" descr="Screen Shot 2015-03-24 at 10.57.46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6" y="2632546"/>
            <a:ext cx="1289814" cy="609078"/>
          </a:xfrm>
          <a:prstGeom prst="rect">
            <a:avLst/>
          </a:prstGeom>
        </p:spPr>
      </p:pic>
      <p:pic>
        <p:nvPicPr>
          <p:cNvPr id="19" name="Afbeelding 18" descr="Vodafone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2" y="2486958"/>
            <a:ext cx="1044522" cy="75466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4020517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1651044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20" name="Tijdelijke aanduiding voor afbeelding 3"/>
          <p:cNvSpPr>
            <a:spLocks noGrp="1"/>
          </p:cNvSpPr>
          <p:nvPr>
            <p:ph type="pic" sz="quarter" idx="11" hasCustomPrompt="1"/>
          </p:nvPr>
        </p:nvSpPr>
        <p:spPr>
          <a:xfrm>
            <a:off x="3876583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6108057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5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20582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3780450" y="1376414"/>
            <a:ext cx="4367991" cy="2272407"/>
          </a:xfrm>
          <a:prstGeom prst="rect">
            <a:avLst/>
          </a:prstGeom>
        </p:spPr>
        <p:txBody>
          <a:bodyPr anchor="ctr"/>
          <a:lstStyle>
            <a:lvl1pPr algn="l">
              <a:defRPr sz="32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1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820175" y="1376414"/>
            <a:ext cx="2390672" cy="2390672"/>
          </a:xfrm>
          <a:prstGeom prst="ellipse">
            <a:avLst/>
          </a:prstGeom>
        </p:spPr>
        <p:txBody>
          <a:bodyPr vert="horz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282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33" y="2658291"/>
            <a:ext cx="1173006" cy="462592"/>
          </a:xfrm>
          <a:prstGeom prst="rect">
            <a:avLst/>
          </a:prstGeom>
        </p:spPr>
      </p:pic>
      <p:pic>
        <p:nvPicPr>
          <p:cNvPr id="11" name="Afbeelding 10" descr="Screen Shot 2015-03-24 at 10.57.46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6" y="2632546"/>
            <a:ext cx="1289814" cy="609078"/>
          </a:xfrm>
          <a:prstGeom prst="rect">
            <a:avLst/>
          </a:prstGeom>
        </p:spPr>
      </p:pic>
      <p:pic>
        <p:nvPicPr>
          <p:cNvPr id="12" name="Afbeelding 11" descr="Vodafone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2" y="2486958"/>
            <a:ext cx="1044522" cy="754666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5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4073976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1651044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8" name="Tijdelijke aanduiding voor afbeelding 3"/>
          <p:cNvSpPr>
            <a:spLocks noGrp="1"/>
          </p:cNvSpPr>
          <p:nvPr>
            <p:ph type="pic" sz="quarter" idx="11" hasCustomPrompt="1"/>
          </p:nvPr>
        </p:nvSpPr>
        <p:spPr>
          <a:xfrm>
            <a:off x="3876583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9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6108057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0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333261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3780450" y="1376414"/>
            <a:ext cx="4367991" cy="2272407"/>
          </a:xfrm>
          <a:prstGeom prst="rect">
            <a:avLst/>
          </a:prstGeom>
        </p:spPr>
        <p:txBody>
          <a:bodyPr anchor="ctr"/>
          <a:lstStyle>
            <a:lvl1pPr algn="l">
              <a:defRPr sz="32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0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820175" y="1376414"/>
            <a:ext cx="2390672" cy="2390672"/>
          </a:xfrm>
          <a:prstGeom prst="ellipse">
            <a:avLst/>
          </a:prstGeom>
        </p:spPr>
        <p:txBody>
          <a:bodyPr vert="horz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59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k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 userDrawn="1"/>
        </p:nvSpPr>
        <p:spPr>
          <a:xfrm>
            <a:off x="458155" y="1431606"/>
            <a:ext cx="4002824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5"/>
          <p:cNvSpPr/>
          <p:nvPr userDrawn="1"/>
        </p:nvSpPr>
        <p:spPr>
          <a:xfrm>
            <a:off x="4677998" y="1431606"/>
            <a:ext cx="4008802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574432" y="1480486"/>
            <a:ext cx="3775756" cy="2879477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6" name="Tijdelijke aanduiding voor tekst 2"/>
          <p:cNvSpPr>
            <a:spLocks noGrp="1"/>
          </p:cNvSpPr>
          <p:nvPr>
            <p:ph type="body" sz="quarter" idx="15"/>
          </p:nvPr>
        </p:nvSpPr>
        <p:spPr>
          <a:xfrm>
            <a:off x="4742899" y="1480486"/>
            <a:ext cx="3826912" cy="2879477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2" name="Tijdelijke aanduiding voor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476042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al 13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833" y="2658291"/>
            <a:ext cx="1173006" cy="462592"/>
          </a:xfrm>
          <a:prstGeom prst="rect">
            <a:avLst/>
          </a:prstGeom>
        </p:spPr>
      </p:pic>
      <p:pic>
        <p:nvPicPr>
          <p:cNvPr id="18" name="Afbeelding 17" descr="Screen Shot 2015-03-24 at 10.57.46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6" y="2632546"/>
            <a:ext cx="1289814" cy="609078"/>
          </a:xfrm>
          <a:prstGeom prst="rect">
            <a:avLst/>
          </a:prstGeom>
        </p:spPr>
      </p:pic>
      <p:pic>
        <p:nvPicPr>
          <p:cNvPr id="19" name="Afbeelding 18" descr="Vodafone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2" y="2486958"/>
            <a:ext cx="1044522" cy="754666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1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2953554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/>
          <p:cNvSpPr/>
          <p:nvPr userDrawn="1"/>
        </p:nvSpPr>
        <p:spPr>
          <a:xfrm>
            <a:off x="1466930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 userDrawn="1"/>
        </p:nvSpPr>
        <p:spPr>
          <a:xfrm>
            <a:off x="3695672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 userDrawn="1"/>
        </p:nvSpPr>
        <p:spPr>
          <a:xfrm>
            <a:off x="5924414" y="2035443"/>
            <a:ext cx="1743314" cy="174080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10" hasCustomPrompt="1"/>
          </p:nvPr>
        </p:nvSpPr>
        <p:spPr>
          <a:xfrm>
            <a:off x="1651044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20" name="Tijdelijke aanduiding voor afbeelding 3"/>
          <p:cNvSpPr>
            <a:spLocks noGrp="1"/>
          </p:cNvSpPr>
          <p:nvPr>
            <p:ph type="pic" sz="quarter" idx="11" hasCustomPrompt="1"/>
          </p:nvPr>
        </p:nvSpPr>
        <p:spPr>
          <a:xfrm>
            <a:off x="3876583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2" hasCustomPrompt="1"/>
          </p:nvPr>
        </p:nvSpPr>
        <p:spPr>
          <a:xfrm>
            <a:off x="6108057" y="2219403"/>
            <a:ext cx="1381523" cy="1381523"/>
          </a:xfrm>
          <a:prstGeom prst="ellipse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</a:lstStyle>
          <a:p>
            <a:r>
              <a:rPr lang="nl-NL"/>
              <a:t>logo</a:t>
            </a:r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5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rgbClr val="FFFFFF"/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15119449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ars_titel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ctrTitle" hasCustomPrompt="1"/>
          </p:nvPr>
        </p:nvSpPr>
        <p:spPr>
          <a:xfrm>
            <a:off x="3780450" y="1376414"/>
            <a:ext cx="4367991" cy="2272407"/>
          </a:xfrm>
          <a:prstGeom prst="rect">
            <a:avLst/>
          </a:prstGeom>
        </p:spPr>
        <p:txBody>
          <a:bodyPr anchor="ctr"/>
          <a:lstStyle>
            <a:lvl1pPr algn="l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820175" y="1376414"/>
            <a:ext cx="2390672" cy="2390672"/>
          </a:xfrm>
          <a:prstGeom prst="ellipse">
            <a:avLst/>
          </a:prstGeom>
        </p:spPr>
        <p:txBody>
          <a:bodyPr vert="horz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758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824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Consul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22033" y="4513854"/>
            <a:ext cx="3510942" cy="53890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00"/>
              </a:spcBef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spcBef>
                <a:spcPts val="200"/>
              </a:spcBef>
              <a:buFontTx/>
              <a:buNone/>
              <a:defRPr sz="1700"/>
            </a:lvl2pPr>
            <a:lvl3pPr marL="914400" indent="0">
              <a:spcBef>
                <a:spcPts val="200"/>
              </a:spcBef>
              <a:buFontTx/>
              <a:buNone/>
              <a:defRPr sz="1700"/>
            </a:lvl3pPr>
            <a:lvl4pPr marL="1371600" indent="0">
              <a:spcBef>
                <a:spcPts val="200"/>
              </a:spcBef>
              <a:buFontTx/>
              <a:buNone/>
              <a:defRPr sz="1700"/>
            </a:lvl4pPr>
            <a:lvl5pPr marL="1828800" indent="0">
              <a:spcBef>
                <a:spcPts val="200"/>
              </a:spcBef>
              <a:buFontTx/>
              <a:buNone/>
              <a:defRPr sz="1700"/>
            </a:lvl5pPr>
          </a:lstStyle>
          <a:p>
            <a:pPr lvl="0"/>
            <a:r>
              <a:rPr lang="nl-NL"/>
              <a:t>(Naam consultant)</a:t>
            </a:r>
            <a:br>
              <a:rPr lang="nl-NL"/>
            </a:br>
            <a:r>
              <a:rPr lang="nl-NL"/>
              <a:t>Consultant</a:t>
            </a:r>
          </a:p>
        </p:txBody>
      </p:sp>
    </p:spTree>
    <p:extLst>
      <p:ext uri="{BB962C8B-B14F-4D97-AF65-F5344CB8AC3E}">
        <p14:creationId xmlns:p14="http://schemas.microsoft.com/office/powerpoint/2010/main" val="399695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fbeelding_Teks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 userDrawn="1"/>
        </p:nvSpPr>
        <p:spPr>
          <a:xfrm>
            <a:off x="6728813" y="1431607"/>
            <a:ext cx="1957987" cy="2995207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5"/>
          <p:cNvSpPr/>
          <p:nvPr userDrawn="1"/>
        </p:nvSpPr>
        <p:spPr>
          <a:xfrm>
            <a:off x="458154" y="1431607"/>
            <a:ext cx="6118603" cy="2995207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6842089" y="1540949"/>
            <a:ext cx="1710522" cy="2609202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83212" y="1667967"/>
            <a:ext cx="5689769" cy="2495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Afbeelding plaatsen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11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40150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 userDrawn="1"/>
        </p:nvSpPr>
        <p:spPr>
          <a:xfrm>
            <a:off x="458154" y="1431606"/>
            <a:ext cx="8228646" cy="2995208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83213" y="1667966"/>
            <a:ext cx="7812190" cy="2495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Afbeelding plaatsen</a:t>
            </a: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7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60265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398686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2508728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Afgeronde rechthoek 9"/>
          <p:cNvSpPr/>
          <p:nvPr userDrawn="1"/>
        </p:nvSpPr>
        <p:spPr>
          <a:xfrm>
            <a:off x="672881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4618770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inhoud 3"/>
          <p:cNvSpPr>
            <a:spLocks noGrp="1"/>
          </p:cNvSpPr>
          <p:nvPr>
            <p:ph sz="half" idx="26" hasCustomPrompt="1"/>
          </p:nvPr>
        </p:nvSpPr>
        <p:spPr>
          <a:xfrm>
            <a:off x="458154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19" name="Tijdelijke aanduiding voor tekst 2"/>
          <p:cNvSpPr>
            <a:spLocks noGrp="1"/>
          </p:cNvSpPr>
          <p:nvPr>
            <p:ph type="body" sz="quarter" idx="27"/>
          </p:nvPr>
        </p:nvSpPr>
        <p:spPr>
          <a:xfrm>
            <a:off x="458155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16" name="Afbeelding 1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3" y="1522053"/>
            <a:ext cx="818998" cy="818998"/>
          </a:xfrm>
          <a:prstGeom prst="rect">
            <a:avLst/>
          </a:prstGeom>
        </p:spPr>
      </p:pic>
      <p:sp>
        <p:nvSpPr>
          <p:cNvPr id="17" name="Tijdelijke aanduiding voor afbeelding 4"/>
          <p:cNvSpPr>
            <a:spLocks noGrp="1"/>
          </p:cNvSpPr>
          <p:nvPr>
            <p:ph type="pic" sz="quarter" idx="14" hasCustomPrompt="1"/>
          </p:nvPr>
        </p:nvSpPr>
        <p:spPr>
          <a:xfrm>
            <a:off x="1224333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0" name="Tijdelijke aanduiding voor inhoud 3"/>
          <p:cNvSpPr>
            <a:spLocks noGrp="1"/>
          </p:cNvSpPr>
          <p:nvPr>
            <p:ph sz="half" idx="28" hasCustomPrompt="1"/>
          </p:nvPr>
        </p:nvSpPr>
        <p:spPr>
          <a:xfrm>
            <a:off x="2570933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1" name="Tijdelijke aanduiding voor tekst 2"/>
          <p:cNvSpPr>
            <a:spLocks noGrp="1"/>
          </p:cNvSpPr>
          <p:nvPr>
            <p:ph type="body" sz="quarter" idx="29"/>
          </p:nvPr>
        </p:nvSpPr>
        <p:spPr>
          <a:xfrm>
            <a:off x="2570934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25" name="Afbeelding 24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42" y="1522053"/>
            <a:ext cx="818998" cy="818998"/>
          </a:xfrm>
          <a:prstGeom prst="rect">
            <a:avLst/>
          </a:prstGeom>
        </p:spPr>
      </p:pic>
      <p:sp>
        <p:nvSpPr>
          <p:cNvPr id="27" name="Tijdelijke aanduiding voor afbeelding 4"/>
          <p:cNvSpPr>
            <a:spLocks noGrp="1"/>
          </p:cNvSpPr>
          <p:nvPr>
            <p:ph type="pic" sz="quarter" idx="30" hasCustomPrompt="1"/>
          </p:nvPr>
        </p:nvSpPr>
        <p:spPr>
          <a:xfrm>
            <a:off x="3337112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9" name="Tijdelijke aanduiding voor inhoud 3"/>
          <p:cNvSpPr>
            <a:spLocks noGrp="1"/>
          </p:cNvSpPr>
          <p:nvPr>
            <p:ph sz="half" idx="31" hasCustomPrompt="1"/>
          </p:nvPr>
        </p:nvSpPr>
        <p:spPr>
          <a:xfrm>
            <a:off x="4681548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1" name="Tijdelijke aanduiding voor tekst 2"/>
          <p:cNvSpPr>
            <a:spLocks noGrp="1"/>
          </p:cNvSpPr>
          <p:nvPr>
            <p:ph type="body" sz="quarter" idx="32"/>
          </p:nvPr>
        </p:nvSpPr>
        <p:spPr>
          <a:xfrm>
            <a:off x="4681549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32" name="Afbeelding 31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57" y="1522053"/>
            <a:ext cx="818998" cy="818998"/>
          </a:xfrm>
          <a:prstGeom prst="rect">
            <a:avLst/>
          </a:prstGeom>
        </p:spPr>
      </p:pic>
      <p:sp>
        <p:nvSpPr>
          <p:cNvPr id="33" name="Tijdelijke aanduiding voor afbeelding 4"/>
          <p:cNvSpPr>
            <a:spLocks noGrp="1"/>
          </p:cNvSpPr>
          <p:nvPr>
            <p:ph type="pic" sz="quarter" idx="33" hasCustomPrompt="1"/>
          </p:nvPr>
        </p:nvSpPr>
        <p:spPr>
          <a:xfrm>
            <a:off x="5447727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34" name="Tijdelijke aanduiding voor inhoud 3"/>
          <p:cNvSpPr>
            <a:spLocks noGrp="1"/>
          </p:cNvSpPr>
          <p:nvPr>
            <p:ph sz="half" idx="34" hasCustomPrompt="1"/>
          </p:nvPr>
        </p:nvSpPr>
        <p:spPr>
          <a:xfrm>
            <a:off x="6788392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35" name="Tijdelijke aanduiding voor tekst 2"/>
          <p:cNvSpPr>
            <a:spLocks noGrp="1"/>
          </p:cNvSpPr>
          <p:nvPr>
            <p:ph type="body" sz="quarter" idx="35"/>
          </p:nvPr>
        </p:nvSpPr>
        <p:spPr>
          <a:xfrm>
            <a:off x="6788393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36" name="Afbeelding 35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01" y="1522053"/>
            <a:ext cx="818998" cy="818998"/>
          </a:xfrm>
          <a:prstGeom prst="rect">
            <a:avLst/>
          </a:prstGeom>
        </p:spPr>
      </p:pic>
      <p:sp>
        <p:nvSpPr>
          <p:cNvPr id="37" name="Tijdelijke aanduiding voor afbeelding 4"/>
          <p:cNvSpPr>
            <a:spLocks noGrp="1"/>
          </p:cNvSpPr>
          <p:nvPr>
            <p:ph type="pic" sz="quarter" idx="36" hasCustomPrompt="1"/>
          </p:nvPr>
        </p:nvSpPr>
        <p:spPr>
          <a:xfrm>
            <a:off x="7554571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3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4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325453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 userDrawn="1"/>
        </p:nvSpPr>
        <p:spPr>
          <a:xfrm>
            <a:off x="1478293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 userDrawn="1"/>
        </p:nvSpPr>
        <p:spPr>
          <a:xfrm>
            <a:off x="3588335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 userDrawn="1"/>
        </p:nvSpPr>
        <p:spPr>
          <a:xfrm>
            <a:off x="5698377" y="1910465"/>
            <a:ext cx="1957987" cy="2516349"/>
          </a:xfrm>
          <a:prstGeom prst="roundRect">
            <a:avLst>
              <a:gd name="adj" fmla="val 40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26" hasCustomPrompt="1"/>
          </p:nvPr>
        </p:nvSpPr>
        <p:spPr>
          <a:xfrm>
            <a:off x="1537389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14" name="Tijdelijke aanduiding voor tekst 2"/>
          <p:cNvSpPr>
            <a:spLocks noGrp="1"/>
          </p:cNvSpPr>
          <p:nvPr>
            <p:ph type="body" sz="quarter" idx="27"/>
          </p:nvPr>
        </p:nvSpPr>
        <p:spPr>
          <a:xfrm>
            <a:off x="1537390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15" name="Afbeelding 14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98" y="1522053"/>
            <a:ext cx="818998" cy="818998"/>
          </a:xfrm>
          <a:prstGeom prst="rect">
            <a:avLst/>
          </a:prstGeom>
        </p:spPr>
      </p:pic>
      <p:sp>
        <p:nvSpPr>
          <p:cNvPr id="16" name="Tijdelijke aanduiding voor afbeelding 4"/>
          <p:cNvSpPr>
            <a:spLocks noGrp="1"/>
          </p:cNvSpPr>
          <p:nvPr>
            <p:ph type="pic" sz="quarter" idx="14" hasCustomPrompt="1"/>
          </p:nvPr>
        </p:nvSpPr>
        <p:spPr>
          <a:xfrm>
            <a:off x="2303568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17" name="Tijdelijke aanduiding voor inhoud 3"/>
          <p:cNvSpPr>
            <a:spLocks noGrp="1"/>
          </p:cNvSpPr>
          <p:nvPr>
            <p:ph sz="half" idx="28" hasCustomPrompt="1"/>
          </p:nvPr>
        </p:nvSpPr>
        <p:spPr>
          <a:xfrm>
            <a:off x="3650168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18" name="Tijdelijke aanduiding voor tekst 2"/>
          <p:cNvSpPr>
            <a:spLocks noGrp="1"/>
          </p:cNvSpPr>
          <p:nvPr>
            <p:ph type="body" sz="quarter" idx="29"/>
          </p:nvPr>
        </p:nvSpPr>
        <p:spPr>
          <a:xfrm>
            <a:off x="3650169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19" name="Afbeelding 18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877" y="1522053"/>
            <a:ext cx="818998" cy="818998"/>
          </a:xfrm>
          <a:prstGeom prst="rect">
            <a:avLst/>
          </a:prstGeom>
        </p:spPr>
      </p:pic>
      <p:sp>
        <p:nvSpPr>
          <p:cNvPr id="20" name="Tijdelijke aanduiding voor afbeelding 4"/>
          <p:cNvSpPr>
            <a:spLocks noGrp="1"/>
          </p:cNvSpPr>
          <p:nvPr>
            <p:ph type="pic" sz="quarter" idx="30" hasCustomPrompt="1"/>
          </p:nvPr>
        </p:nvSpPr>
        <p:spPr>
          <a:xfrm>
            <a:off x="4416347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1" name="Tijdelijke aanduiding voor inhoud 3"/>
          <p:cNvSpPr>
            <a:spLocks noGrp="1"/>
          </p:cNvSpPr>
          <p:nvPr>
            <p:ph sz="half" idx="31" hasCustomPrompt="1"/>
          </p:nvPr>
        </p:nvSpPr>
        <p:spPr>
          <a:xfrm>
            <a:off x="5760783" y="2422625"/>
            <a:ext cx="1841478" cy="29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200" b="1" baseline="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err="1"/>
              <a:t>Koptekst</a:t>
            </a:r>
            <a:endParaRPr lang="nl-NL" sz="1000" b="0" i="0">
              <a:latin typeface="+mn-lt"/>
            </a:endParaRPr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32"/>
          </p:nvPr>
        </p:nvSpPr>
        <p:spPr>
          <a:xfrm>
            <a:off x="5760784" y="2727088"/>
            <a:ext cx="1841478" cy="1646445"/>
          </a:xfrm>
          <a:prstGeom prst="rect">
            <a:avLst/>
          </a:prstGeom>
        </p:spPr>
        <p:txBody>
          <a:bodyPr vert="horz"/>
          <a:lstStyle>
            <a:lvl1pPr marL="180000" indent="-180000">
              <a:spcBef>
                <a:spcPts val="0"/>
              </a:spcBef>
              <a:defRPr sz="900"/>
            </a:lvl1pPr>
            <a:lvl2pPr>
              <a:spcBef>
                <a:spcPts val="600"/>
              </a:spcBef>
              <a:defRPr sz="900"/>
            </a:lvl2pPr>
            <a:lvl3pPr>
              <a:spcBef>
                <a:spcPts val="600"/>
              </a:spcBef>
              <a:defRPr sz="900"/>
            </a:lvl3pPr>
            <a:lvl4pPr>
              <a:spcBef>
                <a:spcPts val="600"/>
              </a:spcBef>
              <a:defRPr sz="900"/>
            </a:lvl4pPr>
            <a:lvl5pPr marL="2057400" indent="-228600">
              <a:spcBef>
                <a:spcPts val="600"/>
              </a:spcBef>
              <a:buFont typeface="Arial"/>
              <a:buChar char="•"/>
              <a:defRPr sz="9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0"/>
            <a:r>
              <a:rPr lang="nl-NL" err="1"/>
              <a:t>asdfasdf</a:t>
            </a:r>
            <a:endParaRPr lang="nl-NL"/>
          </a:p>
        </p:txBody>
      </p:sp>
      <p:pic>
        <p:nvPicPr>
          <p:cNvPr id="23" name="Afbeelding 22" descr="cirk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92" y="1522053"/>
            <a:ext cx="818998" cy="818998"/>
          </a:xfrm>
          <a:prstGeom prst="rect">
            <a:avLst/>
          </a:prstGeom>
        </p:spPr>
      </p:pic>
      <p:sp>
        <p:nvSpPr>
          <p:cNvPr id="24" name="Tijdelijke aanduiding voor afbeelding 4"/>
          <p:cNvSpPr>
            <a:spLocks noGrp="1"/>
          </p:cNvSpPr>
          <p:nvPr>
            <p:ph type="pic" sz="quarter" idx="33" hasCustomPrompt="1"/>
          </p:nvPr>
        </p:nvSpPr>
        <p:spPr>
          <a:xfrm>
            <a:off x="6526962" y="1713254"/>
            <a:ext cx="300650" cy="300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800"/>
            </a:lvl1pPr>
          </a:lstStyle>
          <a:p>
            <a:r>
              <a:rPr lang="nl-NL"/>
              <a:t>icon</a:t>
            </a:r>
          </a:p>
        </p:txBody>
      </p:sp>
      <p:sp>
        <p:nvSpPr>
          <p:cNvPr id="25" name="Titel 1"/>
          <p:cNvSpPr>
            <a:spLocks noGrp="1"/>
          </p:cNvSpPr>
          <p:nvPr>
            <p:ph type="ctrTitle" hasCustomPrompt="1"/>
          </p:nvPr>
        </p:nvSpPr>
        <p:spPr>
          <a:xfrm>
            <a:off x="458154" y="421587"/>
            <a:ext cx="8228646" cy="516025"/>
          </a:xfrm>
          <a:prstGeom prst="rect">
            <a:avLst/>
          </a:prstGeom>
        </p:spPr>
        <p:txBody>
          <a:bodyPr/>
          <a:lstStyle>
            <a:lvl1pPr algn="ctr">
              <a:defRPr sz="2800" baseline="0"/>
            </a:lvl1pPr>
          </a:lstStyle>
          <a:p>
            <a:r>
              <a:rPr lang="nl-NL"/>
              <a:t>Titel van slide</a:t>
            </a:r>
          </a:p>
        </p:txBody>
      </p:sp>
      <p:sp>
        <p:nvSpPr>
          <p:cNvPr id="26" name="Tijdelijke aanduiding voor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b="0" i="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2pPr>
            <a:lvl3pPr marL="9144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3pPr>
            <a:lvl4pPr marL="13716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4pPr>
            <a:lvl5pPr marL="1828800" indent="0" algn="ctr">
              <a:buFontTx/>
              <a:buNone/>
              <a:defRPr sz="1600" b="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Eventuele subtitel</a:t>
            </a:r>
          </a:p>
        </p:txBody>
      </p:sp>
    </p:spTree>
    <p:extLst>
      <p:ext uri="{BB962C8B-B14F-4D97-AF65-F5344CB8AC3E}">
        <p14:creationId xmlns:p14="http://schemas.microsoft.com/office/powerpoint/2010/main" val="429038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F0F0F1">
                <a:alpha val="50000"/>
              </a:srgbClr>
            </a:gs>
            <a:gs pos="100000">
              <a:srgbClr val="DCDCE1">
                <a:alpha val="5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>
            <a:off x="0" y="4799314"/>
            <a:ext cx="9144000" cy="3441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INTO-laat-het-werken.ai"/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r="66114" b="33651"/>
          <a:stretch/>
        </p:blipFill>
        <p:spPr>
          <a:xfrm>
            <a:off x="8307299" y="4812041"/>
            <a:ext cx="751202" cy="403785"/>
          </a:xfrm>
          <a:prstGeom prst="rect">
            <a:avLst/>
          </a:prstGeom>
        </p:spPr>
      </p:pic>
      <p:sp>
        <p:nvSpPr>
          <p:cNvPr id="5" name="Tijdelijke aanduiding voor dianummer 21"/>
          <p:cNvSpPr>
            <a:spLocks noGrp="1"/>
          </p:cNvSpPr>
          <p:nvPr>
            <p:ph type="sldNum" sz="quarter" idx="4"/>
          </p:nvPr>
        </p:nvSpPr>
        <p:spPr>
          <a:xfrm>
            <a:off x="14891" y="4705632"/>
            <a:ext cx="459152" cy="37897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000">
                <a:solidFill>
                  <a:srgbClr val="DCDCE1"/>
                </a:solidFill>
                <a:effectLst/>
              </a:defRPr>
            </a:lvl1pPr>
            <a:extLst/>
          </a:lstStyle>
          <a:p>
            <a:fld id="{6294C92D-0306-4E69-9CD3-20855E84965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9" r:id="rId3"/>
    <p:sldLayoutId id="2147483709" r:id="rId4"/>
    <p:sldLayoutId id="2147483677" r:id="rId5"/>
    <p:sldLayoutId id="2147483679" r:id="rId6"/>
    <p:sldLayoutId id="2147483674" r:id="rId7"/>
    <p:sldLayoutId id="2147483691" r:id="rId8"/>
    <p:sldLayoutId id="2147483692" r:id="rId9"/>
    <p:sldLayoutId id="2147483680" r:id="rId10"/>
    <p:sldLayoutId id="2147483681" r:id="rId11"/>
    <p:sldLayoutId id="2147483669" r:id="rId12"/>
    <p:sldLayoutId id="2147483708" r:id="rId13"/>
    <p:sldLayoutId id="2147483670" r:id="rId14"/>
    <p:sldLayoutId id="2147483693" r:id="rId15"/>
    <p:sldLayoutId id="2147483694" r:id="rId16"/>
    <p:sldLayoutId id="2147483671" r:id="rId17"/>
    <p:sldLayoutId id="214748371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9CA5B-26BF-4BFD-8099-AA53948CEF9F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84EA-88F4-4827-89C5-A63BAF6757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38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4B91-CA1B-4BE8-9774-1D871FBAC3C0}" type="datetimeFigureOut">
              <a:rPr lang="nl-NL" smtClean="0"/>
              <a:t>27-2-2017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5CC36-D1BB-4BA4-9429-A41DE01772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39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1000">
              <a:srgbClr val="96D2BE"/>
            </a:gs>
            <a:gs pos="100000">
              <a:srgbClr val="32BEB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NTO-laat-het-werken.ai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r="66114" b="33651"/>
          <a:stretch/>
        </p:blipFill>
        <p:spPr>
          <a:xfrm>
            <a:off x="7830792" y="277786"/>
            <a:ext cx="908954" cy="4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4" r:id="rId2"/>
    <p:sldLayoutId id="214748370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1000">
              <a:srgbClr val="78E6E6"/>
            </a:gs>
            <a:gs pos="100000">
              <a:srgbClr val="00BED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NTO-laat-het-werken.ai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r="66114" b="33651"/>
          <a:stretch/>
        </p:blipFill>
        <p:spPr>
          <a:xfrm>
            <a:off x="7830792" y="277786"/>
            <a:ext cx="908954" cy="4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5" r:id="rId2"/>
    <p:sldLayoutId id="2147483688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1000">
              <a:srgbClr val="00BEC8"/>
            </a:gs>
            <a:gs pos="100000">
              <a:srgbClr val="5050B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NTO-laat-het-werken.ai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r="66114" b="33651"/>
          <a:stretch/>
        </p:blipFill>
        <p:spPr>
          <a:xfrm>
            <a:off x="7830792" y="277786"/>
            <a:ext cx="908954" cy="48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6" r:id="rId2"/>
    <p:sldLayoutId id="214748369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1000">
              <a:srgbClr val="5A5AA0"/>
            </a:gs>
            <a:gs pos="100000">
              <a:srgbClr val="3C3C7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NTO-logo-DIAP.ai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31" y="271852"/>
            <a:ext cx="774732" cy="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7" r:id="rId2"/>
    <p:sldLayoutId id="214748370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INTO-laat-het-werken.ai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9" b="33651"/>
          <a:stretch/>
        </p:blipFill>
        <p:spPr>
          <a:xfrm>
            <a:off x="421729" y="1901453"/>
            <a:ext cx="8306925" cy="151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5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222032" y="4513854"/>
            <a:ext cx="4159467" cy="538906"/>
          </a:xfrm>
        </p:spPr>
        <p:txBody>
          <a:bodyPr/>
          <a:lstStyle/>
          <a:p>
            <a:r>
              <a:rPr lang="nl-NL"/>
              <a:t>Hans Schillemans</a:t>
            </a:r>
          </a:p>
          <a:p>
            <a:r>
              <a:rPr lang="nl-NL"/>
              <a:t>Adoption Consultant Online Werken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551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Wat is Online Werken 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Wat verandert er?</a:t>
            </a:r>
          </a:p>
        </p:txBody>
      </p:sp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578115" y="1379311"/>
            <a:ext cx="80347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dirty="0"/>
              <a:t>Er is een nieuwe mappenstructuur opgesteld</a:t>
            </a:r>
          </a:p>
          <a:p>
            <a:r>
              <a:rPr lang="nl-NL" sz="1600" dirty="0"/>
              <a:t>Oude afdelingen zijn verwijderd en alles is up-to-date</a:t>
            </a:r>
          </a:p>
          <a:p>
            <a:endParaRPr lang="nl-NL" sz="1600" dirty="0"/>
          </a:p>
          <a:p>
            <a:r>
              <a:rPr lang="nl-NL" sz="1600" dirty="0"/>
              <a:t>Zakelijk bestanden worden verplaatst naar de cloud (SharePoint)</a:t>
            </a:r>
          </a:p>
          <a:p>
            <a:r>
              <a:rPr lang="nl-NL" sz="1600" dirty="0"/>
              <a:t>Persoonlijke bestanden (P-schijf) is verplaatst naar de cloud (OneDrive)</a:t>
            </a:r>
          </a:p>
          <a:p>
            <a:endParaRPr lang="nl-NL" sz="1600" dirty="0"/>
          </a:p>
          <a:p>
            <a:r>
              <a:rPr lang="nl-NL" sz="1600" dirty="0" err="1"/>
              <a:t>Schermbeveliging</a:t>
            </a:r>
            <a:r>
              <a:rPr lang="nl-NL" sz="1600" dirty="0"/>
              <a:t> wordt na 5 minuten ingeschakeld</a:t>
            </a:r>
          </a:p>
          <a:p>
            <a:r>
              <a:rPr lang="nl-NL" sz="1600" dirty="0"/>
              <a:t>Gebruik CTRL+L om je PC te blokkeren</a:t>
            </a:r>
          </a:p>
          <a:p>
            <a:r>
              <a:rPr lang="nl-NL" sz="1600" dirty="0"/>
              <a:t>Gebruik sterke pincode voor deblokkeren van de PC.</a:t>
            </a:r>
          </a:p>
          <a:p>
            <a:pPr lvl="1"/>
            <a:endParaRPr lang="nl-NL" sz="1600" dirty="0"/>
          </a:p>
          <a:p>
            <a:pPr marL="0" indent="0">
              <a:buFont typeface="Arial"/>
              <a:buNone/>
            </a:pPr>
            <a:endParaRPr lang="nl-NL" sz="16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757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8879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>
                <a:solidFill>
                  <a:srgbClr val="3C3CBE"/>
                </a:solidFill>
              </a:rPr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3289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1">
                <a:alpha val="50000"/>
              </a:srgbClr>
            </a:gs>
            <a:gs pos="100000">
              <a:srgbClr val="DCDCE1">
                <a:alpha val="5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Workspace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Hoe </a:t>
            </a:r>
            <a:r>
              <a:rPr lang="en-US" err="1"/>
              <a:t>ziet</a:t>
            </a:r>
            <a:r>
              <a:rPr lang="en-US"/>
              <a:t> het </a:t>
            </a:r>
            <a:r>
              <a:rPr lang="en-US" err="1"/>
              <a:t>eruit</a:t>
            </a:r>
            <a:r>
              <a:rPr lang="en-US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12" y="1243013"/>
            <a:ext cx="6262841" cy="35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9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Workspace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1"/>
          <p:cNvSpPr txBox="1">
            <a:spLocks/>
          </p:cNvSpPr>
          <p:nvPr/>
        </p:nvSpPr>
        <p:spPr>
          <a:xfrm>
            <a:off x="578115" y="1505239"/>
            <a:ext cx="80347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/>
              <a:t>Workspace is hét onlinebureaublad voor NIM</a:t>
            </a:r>
          </a:p>
          <a:p>
            <a:r>
              <a:rPr lang="nl-NL" sz="1600"/>
              <a:t>Zelf te personaliseren is d.m.v. tegels naar externe (web) applicaties</a:t>
            </a:r>
          </a:p>
          <a:p>
            <a:r>
              <a:rPr lang="nl-NL" sz="1600"/>
              <a:t>Vanuit beheer worden er Groepen beschikbaar gesteld</a:t>
            </a:r>
          </a:p>
          <a:p>
            <a:r>
              <a:rPr lang="nl-NL" sz="1600"/>
              <a:t>Wordt aan alle gebruikers beschikbaar gesteld</a:t>
            </a:r>
          </a:p>
          <a:p>
            <a:endParaRPr lang="nl-NL" sz="1600"/>
          </a:p>
          <a:p>
            <a:r>
              <a:rPr lang="nl-NL" sz="1600"/>
              <a:t>Het </a:t>
            </a:r>
            <a:r>
              <a:rPr lang="nl-NL" sz="1600" b="1" u="sng"/>
              <a:t>Single Sign On </a:t>
            </a:r>
            <a:r>
              <a:rPr lang="nl-NL" sz="1600"/>
              <a:t>maken van externe (web) applicaties zodat je in 1x kan inloggen op al je zakelijke applicaties</a:t>
            </a:r>
          </a:p>
          <a:p>
            <a:endParaRPr lang="nl-NL" sz="1600"/>
          </a:p>
          <a:p>
            <a:pPr marL="0" indent="0">
              <a:buFont typeface="Arial"/>
              <a:buNone/>
            </a:pPr>
            <a:endParaRPr lang="nl-NL" sz="160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16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Workspace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Workspace openen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4" y="1536132"/>
            <a:ext cx="8010838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42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Workspace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Aanmelden</a:t>
            </a:r>
            <a:endParaRPr lang="en-US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39" y="1338804"/>
            <a:ext cx="7246586" cy="32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0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Workspace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Workspace aanpassen</a:t>
            </a:r>
            <a:endParaRPr lang="en-US" dirty="0"/>
          </a:p>
          <a:p>
            <a:endParaRPr lang="nl-NL" dirty="0"/>
          </a:p>
        </p:txBody>
      </p:sp>
      <p:sp>
        <p:nvSpPr>
          <p:cNvPr id="7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/>
          </a:p>
          <a:p>
            <a:r>
              <a:rPr lang="nl-NL" sz="1800"/>
              <a:t>Groepen aanpassen</a:t>
            </a:r>
          </a:p>
          <a:p>
            <a:pPr lvl="1"/>
            <a:r>
              <a:rPr lang="nl-NL" sz="1800"/>
              <a:t>Klik op Groepen</a:t>
            </a:r>
          </a:p>
          <a:p>
            <a:pPr lvl="1"/>
            <a:r>
              <a:rPr lang="nl-NL" sz="1800"/>
              <a:t>Afhankelijk van rechten</a:t>
            </a:r>
            <a:br>
              <a:rPr lang="nl-NL" sz="1800"/>
            </a:br>
            <a:r>
              <a:rPr lang="nl-NL" sz="1800"/>
              <a:t>Groep aan/uit</a:t>
            </a:r>
          </a:p>
          <a:p>
            <a:pPr lvl="1"/>
            <a:endParaRPr lang="nl-NL" sz="1800"/>
          </a:p>
          <a:p>
            <a:endParaRPr lang="nl-NL" sz="18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862" y="1567768"/>
            <a:ext cx="3794534" cy="27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468" y="1728479"/>
            <a:ext cx="3627566" cy="2431906"/>
          </a:xfrm>
          <a:prstGeom prst="rect">
            <a:avLst/>
          </a:prstGeom>
        </p:spPr>
      </p:pic>
      <p:sp>
        <p:nvSpPr>
          <p:cNvPr id="5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417332" y="1697182"/>
            <a:ext cx="7979826" cy="2779282"/>
          </a:xfrm>
          <a:prstGeom prst="rect">
            <a:avLst/>
          </a:prstGeom>
        </p:spPr>
        <p:txBody>
          <a:bodyPr/>
          <a:lstStyle/>
          <a:p>
            <a:r>
              <a:rPr lang="nl-NL" sz="1600" dirty="0"/>
              <a:t>Bestaande wachtwoord blijft behouden</a:t>
            </a:r>
          </a:p>
          <a:p>
            <a:r>
              <a:rPr lang="nl-NL" sz="1600" dirty="0"/>
              <a:t>Wachtwoord is privé (hou dat zo!)</a:t>
            </a:r>
          </a:p>
          <a:p>
            <a:r>
              <a:rPr lang="nl-NL" sz="1600" dirty="0"/>
              <a:t>Wachtwoord aanpassen</a:t>
            </a:r>
          </a:p>
          <a:p>
            <a:pPr lvl="1"/>
            <a:r>
              <a:rPr lang="nl-NL" sz="1600" dirty="0"/>
              <a:t>Klik op Wachtwoord…</a:t>
            </a:r>
          </a:p>
          <a:p>
            <a:pPr lvl="1"/>
            <a:r>
              <a:rPr lang="nl-NL" sz="1600" dirty="0"/>
              <a:t>Type username (email-adres) in</a:t>
            </a:r>
          </a:p>
          <a:p>
            <a:pPr lvl="1"/>
            <a:r>
              <a:rPr lang="nl-NL" sz="1600" dirty="0"/>
              <a:t>Type wachtwoord in</a:t>
            </a:r>
          </a:p>
          <a:p>
            <a:pPr lvl="1"/>
            <a:r>
              <a:rPr lang="nl-NL" sz="1600" dirty="0"/>
              <a:t>Type 2x nieuwe wachtwoord in</a:t>
            </a:r>
          </a:p>
        </p:txBody>
      </p:sp>
      <p:sp>
        <p:nvSpPr>
          <p:cNvPr id="7" name="Titel 2"/>
          <p:cNvSpPr>
            <a:spLocks noGrp="1"/>
          </p:cNvSpPr>
          <p:nvPr>
            <p:ph type="ctrTitle"/>
          </p:nvPr>
        </p:nvSpPr>
        <p:spPr>
          <a:xfrm>
            <a:off x="458154" y="421587"/>
            <a:ext cx="8228646" cy="516025"/>
          </a:xfrm>
        </p:spPr>
        <p:txBody>
          <a:bodyPr/>
          <a:lstStyle/>
          <a:p>
            <a:r>
              <a:rPr lang="nl-NL"/>
              <a:t>Workspace</a:t>
            </a:r>
            <a:br>
              <a:rPr lang="nl-NL"/>
            </a:br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/>
              <a:t>Wachtwoord aanpassen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0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/>
          <a:p>
            <a:endParaRPr lang="nl-NL" sz="1800" dirty="0"/>
          </a:p>
          <a:p>
            <a:r>
              <a:rPr lang="nl-NL" sz="1800" dirty="0"/>
              <a:t>Workspace aanpassen</a:t>
            </a:r>
          </a:p>
          <a:p>
            <a:pPr lvl="1"/>
            <a:r>
              <a:rPr lang="nl-NL" sz="1800" dirty="0"/>
              <a:t>Klik op wijzig je werkplek</a:t>
            </a:r>
          </a:p>
          <a:p>
            <a:pPr lvl="1"/>
            <a:r>
              <a:rPr lang="nl-NL" sz="1800" dirty="0"/>
              <a:t>Voeg nieuwe apps toe</a:t>
            </a:r>
          </a:p>
          <a:p>
            <a:pPr lvl="1"/>
            <a:r>
              <a:rPr lang="nl-NL" sz="1800" dirty="0"/>
              <a:t>Kies je applicatie b.v. </a:t>
            </a:r>
            <a:r>
              <a:rPr lang="nl-NL" sz="1800" dirty="0" err="1"/>
              <a:t>Shortcut</a:t>
            </a:r>
            <a:endParaRPr lang="nl-NL" sz="1800" dirty="0"/>
          </a:p>
          <a:p>
            <a:pPr lvl="1"/>
            <a:r>
              <a:rPr lang="nl-NL" sz="1800" dirty="0"/>
              <a:t>Toevoegen aan werkplek</a:t>
            </a:r>
          </a:p>
          <a:p>
            <a:pPr lvl="1"/>
            <a:r>
              <a:rPr lang="nl-NL" sz="1800" dirty="0"/>
              <a:t>Vul gegevens in</a:t>
            </a:r>
          </a:p>
          <a:p>
            <a:pPr lvl="1"/>
            <a:r>
              <a:rPr lang="nl-NL" sz="1800" dirty="0"/>
              <a:t>Klik op klaar</a:t>
            </a:r>
          </a:p>
          <a:p>
            <a:pPr lvl="1"/>
            <a:endParaRPr lang="nl-NL" sz="1800" dirty="0"/>
          </a:p>
          <a:p>
            <a:pPr lvl="1"/>
            <a:endParaRPr lang="nl-NL" sz="1800" dirty="0"/>
          </a:p>
          <a:p>
            <a:endParaRPr lang="nl-NL" sz="1800" dirty="0"/>
          </a:p>
        </p:txBody>
      </p:sp>
      <p:sp>
        <p:nvSpPr>
          <p:cNvPr id="5" name="Titel 2"/>
          <p:cNvSpPr>
            <a:spLocks noGrp="1"/>
          </p:cNvSpPr>
          <p:nvPr>
            <p:ph type="ctrTitle"/>
          </p:nvPr>
        </p:nvSpPr>
        <p:spPr>
          <a:xfrm>
            <a:off x="458154" y="421587"/>
            <a:ext cx="8228646" cy="516025"/>
          </a:xfrm>
        </p:spPr>
        <p:txBody>
          <a:bodyPr/>
          <a:lstStyle/>
          <a:p>
            <a:r>
              <a:rPr lang="nl-NL"/>
              <a:t>Workspace</a:t>
            </a:r>
            <a:br>
              <a:rPr lang="nl-NL"/>
            </a:br>
            <a:endParaRPr lang="en-US"/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/>
              <a:t>Workspace aanpassen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16" y="1728479"/>
            <a:ext cx="3805117" cy="232279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038" y="1818138"/>
            <a:ext cx="3489876" cy="258300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848" y="1942985"/>
            <a:ext cx="3761093" cy="232433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802" y="2027034"/>
            <a:ext cx="2934112" cy="203283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162" y="2152326"/>
            <a:ext cx="2860464" cy="21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417333" y="1697182"/>
            <a:ext cx="4103632" cy="2779282"/>
          </a:xfrm>
          <a:prstGeom prst="rect">
            <a:avLst/>
          </a:prstGeom>
        </p:spPr>
        <p:txBody>
          <a:bodyPr/>
          <a:lstStyle/>
          <a:p>
            <a:r>
              <a:rPr lang="nl-NL" sz="1600" dirty="0"/>
              <a:t>De Workspace is voorzien van een ICT Helpcentrum</a:t>
            </a:r>
          </a:p>
          <a:p>
            <a:r>
              <a:rPr lang="nl-NL" sz="1600" dirty="0"/>
              <a:t>Hier je interessante informatie aan, handleidingen en instructievideo’s.</a:t>
            </a:r>
          </a:p>
        </p:txBody>
      </p:sp>
      <p:sp>
        <p:nvSpPr>
          <p:cNvPr id="7" name="Titel 2"/>
          <p:cNvSpPr>
            <a:spLocks noGrp="1"/>
          </p:cNvSpPr>
          <p:nvPr>
            <p:ph type="ctrTitle"/>
          </p:nvPr>
        </p:nvSpPr>
        <p:spPr>
          <a:xfrm>
            <a:off x="458154" y="421587"/>
            <a:ext cx="8228646" cy="516025"/>
          </a:xfrm>
        </p:spPr>
        <p:txBody>
          <a:bodyPr/>
          <a:lstStyle/>
          <a:p>
            <a:r>
              <a:rPr lang="nl-NL"/>
              <a:t>Workspace</a:t>
            </a:r>
            <a:br>
              <a:rPr lang="nl-NL"/>
            </a:br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 dirty="0"/>
              <a:t>ICT Helpcentrum tegel</a:t>
            </a:r>
            <a:endParaRPr lang="en-US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3788" t="3677" r="5154" b="6058"/>
          <a:stretch/>
        </p:blipFill>
        <p:spPr>
          <a:xfrm>
            <a:off x="5295012" y="1697182"/>
            <a:ext cx="1986163" cy="19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0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b="1107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974890" y="691142"/>
            <a:ext cx="6568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>
                <a:latin typeface="Trebuchet MS" panose="020B0603020202020204" pitchFamily="34" charset="0"/>
              </a:rPr>
              <a:t>INTO Adoption Services</a:t>
            </a:r>
          </a:p>
          <a:p>
            <a:pPr algn="ctr"/>
            <a:r>
              <a:rPr lang="nl-NL" sz="4000" b="1">
                <a:latin typeface="Trebuchet MS" panose="020B0603020202020204" pitchFamily="34" charset="0"/>
              </a:rPr>
              <a:t>Introductie Online Werken</a:t>
            </a:r>
          </a:p>
          <a:p>
            <a:pPr algn="ctr"/>
            <a:r>
              <a:rPr lang="nl-NL" sz="4000" b="1">
                <a:latin typeface="Trebuchet MS" panose="020B0603020202020204" pitchFamily="34" charset="0"/>
              </a:rPr>
              <a:t>NIM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8" r="27273"/>
          <a:stretch/>
        </p:blipFill>
        <p:spPr>
          <a:xfrm>
            <a:off x="6931247" y="3573729"/>
            <a:ext cx="2088130" cy="14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9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>
                <a:solidFill>
                  <a:srgbClr val="3C3CBE"/>
                </a:solidFill>
              </a:rPr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1972707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Applicaties starten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Vanuit</a:t>
            </a:r>
            <a:r>
              <a:rPr lang="en-US" dirty="0"/>
              <a:t> Workspace </a:t>
            </a:r>
            <a:r>
              <a:rPr lang="en-US" strike="dblStrike" dirty="0"/>
              <a:t>of </a:t>
            </a:r>
            <a:r>
              <a:rPr lang="en-US" strike="dblStrike" dirty="0" err="1"/>
              <a:t>lokaal</a:t>
            </a:r>
            <a:endParaRPr lang="en-US" strike="dblStrike" dirty="0"/>
          </a:p>
          <a:p>
            <a:endParaRPr lang="nl-NL" dirty="0"/>
          </a:p>
        </p:txBody>
      </p:sp>
      <p:sp>
        <p:nvSpPr>
          <p:cNvPr id="10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  <a:p>
            <a:r>
              <a:rPr lang="nl-NL" sz="1800" dirty="0"/>
              <a:t>Vanuit Workspace </a:t>
            </a:r>
            <a:endParaRPr lang="nl-NL" sz="1800" dirty="0">
              <a:sym typeface="Wingdings" panose="05000000000000000000" pitchFamily="2" charset="2"/>
            </a:endParaRP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Hier start je de online versie op</a:t>
            </a:r>
          </a:p>
          <a:p>
            <a:endParaRPr lang="nl-NL" sz="1800" dirty="0">
              <a:sym typeface="Wingdings" panose="05000000000000000000" pitchFamily="2" charset="2"/>
            </a:endParaRPr>
          </a:p>
          <a:p>
            <a:r>
              <a:rPr lang="nl-NL" sz="1800" dirty="0">
                <a:sym typeface="Wingdings" panose="05000000000000000000" pitchFamily="2" charset="2"/>
              </a:rPr>
              <a:t>Vanuit Lokale applicatie</a:t>
            </a: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Voorwaarde is dat Office op de PC staat</a:t>
            </a: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Deze PC moet ‘van jou’ zijn</a:t>
            </a: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Lokale applicatie is gekoppeld aan je Office 365 account</a:t>
            </a: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Daardoor heb je dus toegang tot je bestanden</a:t>
            </a:r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39" y="1728479"/>
            <a:ext cx="1537338" cy="8887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074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Applicaties starten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Wisselen</a:t>
            </a:r>
            <a:r>
              <a:rPr lang="en-US" dirty="0"/>
              <a:t> van online </a:t>
            </a:r>
            <a:r>
              <a:rPr lang="en-US" dirty="0" err="1"/>
              <a:t>applicatie</a:t>
            </a:r>
            <a:endParaRPr lang="en-US" strike="dblStrike" dirty="0"/>
          </a:p>
          <a:p>
            <a:endParaRPr lang="nl-NL" dirty="0"/>
          </a:p>
        </p:txBody>
      </p:sp>
      <p:sp>
        <p:nvSpPr>
          <p:cNvPr id="10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  <a:p>
            <a:r>
              <a:rPr lang="nl-NL" sz="1800" dirty="0"/>
              <a:t>Vanuit Workspace </a:t>
            </a:r>
            <a:endParaRPr lang="nl-NL" sz="1800" dirty="0">
              <a:sym typeface="Wingdings" panose="05000000000000000000" pitchFamily="2" charset="2"/>
            </a:endParaRPr>
          </a:p>
          <a:p>
            <a:pPr lvl="1"/>
            <a:r>
              <a:rPr lang="nl-NL" sz="1800" dirty="0">
                <a:sym typeface="Wingdings" panose="05000000000000000000" pitchFamily="2" charset="2"/>
              </a:rPr>
              <a:t>Hier start je de online versie op</a:t>
            </a:r>
          </a:p>
          <a:p>
            <a:endParaRPr lang="nl-NL" sz="1800" dirty="0">
              <a:sym typeface="Wingdings" panose="05000000000000000000" pitchFamily="2" charset="2"/>
            </a:endParaRPr>
          </a:p>
          <a:p>
            <a:r>
              <a:rPr lang="nl-NL" sz="1800" dirty="0">
                <a:sym typeface="Wingdings" panose="05000000000000000000" pitchFamily="2" charset="2"/>
              </a:rPr>
              <a:t>Vanuit App </a:t>
            </a:r>
            <a:r>
              <a:rPr lang="nl-NL" sz="1800" dirty="0" err="1">
                <a:sym typeface="Wingdings" panose="05000000000000000000" pitchFamily="2" charset="2"/>
              </a:rPr>
              <a:t>Launcher</a:t>
            </a:r>
            <a:r>
              <a:rPr lang="nl-NL" sz="1800" dirty="0">
                <a:sym typeface="Wingdings" panose="05000000000000000000" pitchFamily="2" charset="2"/>
              </a:rPr>
              <a:t> (wafelijzer)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Klik op de app </a:t>
            </a:r>
            <a:r>
              <a:rPr lang="nl-NL" sz="1800" dirty="0" err="1">
                <a:sym typeface="Wingdings" panose="05000000000000000000" pitchFamily="2" charset="2"/>
              </a:rPr>
              <a:t>launcher</a:t>
            </a:r>
            <a:endParaRPr lang="nl-NL" sz="1800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Klik op de gewenste applicatie</a:t>
            </a:r>
          </a:p>
          <a:p>
            <a:pPr marL="457200" lvl="1" indent="0">
              <a:buNone/>
            </a:pPr>
            <a:r>
              <a:rPr lang="nl-NL" sz="1800" dirty="0">
                <a:sym typeface="Wingdings" panose="05000000000000000000" pitchFamily="2" charset="2"/>
              </a:rPr>
              <a:t>Klik rechts voor een nieuw tabblad</a:t>
            </a:r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  <a:p>
            <a:pPr marL="457200" lvl="1" indent="0">
              <a:buFont typeface="Arial"/>
              <a:buNone/>
            </a:pPr>
            <a:endParaRPr lang="nl-NL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719" y="1330534"/>
            <a:ext cx="1611862" cy="337493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714823" y="128918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714823" y="2786853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35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94009" y="420312"/>
            <a:ext cx="8575030" cy="517912"/>
          </a:xfrm>
        </p:spPr>
        <p:txBody>
          <a:bodyPr anchor="t"/>
          <a:lstStyle/>
          <a:p>
            <a:r>
              <a:rPr lang="nl-NL" sz="2800" b="1">
                <a:latin typeface="Trebuchet MS" charset="0"/>
              </a:rPr>
              <a:t>Applicaties starten</a:t>
            </a:r>
          </a:p>
        </p:txBody>
      </p:sp>
      <p:sp>
        <p:nvSpPr>
          <p:cNvPr id="8" name="Tijdelijke aanduiding voor tekst 3"/>
          <p:cNvSpPr txBox="1">
            <a:spLocks/>
          </p:cNvSpPr>
          <p:nvPr/>
        </p:nvSpPr>
        <p:spPr>
          <a:xfrm>
            <a:off x="1567083" y="860880"/>
            <a:ext cx="5981700" cy="4283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80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Mail Online, tijdzone aanpassen</a:t>
            </a:r>
            <a:endParaRPr lang="en-US" sz="18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ijdelijke aanduiding voor tekst 1"/>
          <p:cNvSpPr txBox="1">
            <a:spLocks/>
          </p:cNvSpPr>
          <p:nvPr/>
        </p:nvSpPr>
        <p:spPr>
          <a:xfrm>
            <a:off x="591611" y="1766794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Staat er een melding (1) bij het belletje</a:t>
            </a:r>
          </a:p>
          <a:p>
            <a:r>
              <a:rPr lang="nl-NL" sz="1800" dirty="0"/>
              <a:t>Klik op belletje</a:t>
            </a:r>
          </a:p>
          <a:p>
            <a:r>
              <a:rPr lang="nl-NL" sz="1800" dirty="0"/>
              <a:t>Set time Zone</a:t>
            </a:r>
          </a:p>
          <a:p>
            <a:r>
              <a:rPr lang="nl-NL" sz="1800" dirty="0"/>
              <a:t>Klik op tijdzone voor uw agenda instellen</a:t>
            </a:r>
          </a:p>
          <a:p>
            <a:r>
              <a:rPr lang="nl-NL" sz="1800" dirty="0"/>
              <a:t>Kies voor UTC+1 Amsterdam….</a:t>
            </a:r>
          </a:p>
          <a:p>
            <a:r>
              <a:rPr lang="nl-NL" sz="1800" dirty="0"/>
              <a:t>Klik op Opslaan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/>
          <a:srcRect l="47233"/>
          <a:stretch/>
        </p:blipFill>
        <p:spPr>
          <a:xfrm>
            <a:off x="5786120" y="1766794"/>
            <a:ext cx="3067369" cy="2866479"/>
          </a:xfrm>
          <a:prstGeom prst="rect">
            <a:avLst/>
          </a:prstGeom>
        </p:spPr>
      </p:pic>
      <p:sp>
        <p:nvSpPr>
          <p:cNvPr id="12" name="Pijl-rechts 11"/>
          <p:cNvSpPr/>
          <p:nvPr/>
        </p:nvSpPr>
        <p:spPr>
          <a:xfrm rot="18360654">
            <a:off x="7147462" y="2392681"/>
            <a:ext cx="955137" cy="299720"/>
          </a:xfrm>
          <a:prstGeom prst="rightArrow">
            <a:avLst/>
          </a:prstGeom>
          <a:solidFill>
            <a:srgbClr val="469A9A"/>
          </a:solidFill>
          <a:ln>
            <a:solidFill>
              <a:srgbClr val="27585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942" y="2163679"/>
            <a:ext cx="3456097" cy="20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Mail / Outlook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Handtekening aanpassen</a:t>
            </a:r>
          </a:p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Na het openen van Outlook Online (vanuit Workspace), klik op: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Tandwiel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E-mail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E-mailhandtekening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Pas je handtekening</a:t>
            </a:r>
            <a:br>
              <a:rPr lang="nl-NL" sz="1800" dirty="0">
                <a:sym typeface="Wingdings" panose="05000000000000000000" pitchFamily="2" charset="2"/>
              </a:rPr>
            </a:br>
            <a:r>
              <a:rPr lang="NL-NL" sz="1800" dirty="0">
                <a:sym typeface="Wingdings" panose="05000000000000000000" pitchFamily="2" charset="2"/>
              </a:rPr>
              <a:t>aan</a:t>
            </a: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983" y="1857425"/>
            <a:ext cx="5157786" cy="2994723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189983" y="1559990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428976" y="445203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350985" y="408446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363870" y="3074670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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78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Mail / Outlook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Voorkeuren bijlagen</a:t>
            </a:r>
            <a:r>
              <a:rPr lang="NL-NL" dirty="0"/>
              <a:t> aanpassen</a:t>
            </a:r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152035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/>
              <a:t>Na het openen van Outlook Online (vanuit Workspace), klik op: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Tandwiel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E-mail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Bijlageopties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Voorkeuren </a:t>
            </a:r>
            <a:br>
              <a:rPr lang="nl-NL" sz="1800" dirty="0">
                <a:sym typeface="Wingdings" panose="05000000000000000000" pitchFamily="2" charset="2"/>
              </a:rPr>
            </a:br>
            <a:r>
              <a:rPr lang="NL-NL" sz="1800" dirty="0">
                <a:sym typeface="Wingdings" panose="05000000000000000000" pitchFamily="2" charset="2"/>
              </a:rPr>
              <a:t>voor bijlagen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Altijd bijvoegen</a:t>
            </a:r>
            <a:br>
              <a:rPr lang="nl-NL" sz="1800" dirty="0">
                <a:sym typeface="Wingdings" panose="05000000000000000000" pitchFamily="2" charset="2"/>
              </a:rPr>
            </a:br>
            <a:r>
              <a:rPr lang="NL-NL" sz="1800" dirty="0">
                <a:sym typeface="Wingdings" panose="05000000000000000000" pitchFamily="2" charset="2"/>
              </a:rPr>
              <a:t>als kopieën</a:t>
            </a:r>
          </a:p>
          <a:p>
            <a:pPr marL="800100" lvl="1" indent="-342900">
              <a:buFont typeface="+mj-lt"/>
              <a:buAutoNum type="arabicPeriod"/>
            </a:pPr>
            <a:endParaRPr lang="nl-NL" sz="1800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endParaRPr lang="nl-NL" sz="1800" dirty="0">
              <a:sym typeface="Wingdings" panose="05000000000000000000" pitchFamily="2" charset="2"/>
            </a:endParaRP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206" y="2057281"/>
            <a:ext cx="4738194" cy="253454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169802" y="1705707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47184" y="3573875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FF0000"/>
                </a:solidFill>
                <a:sym typeface="Wingdings" panose="05000000000000000000" pitchFamily="2" charset="2"/>
              </a:rPr>
              <a:t></a:t>
            </a:r>
            <a:endParaRPr lang="nl-NL" sz="2000" b="1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536080" y="4114121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843258" y="3433070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nl-NL" sz="2000" b="1">
              <a:solidFill>
                <a:srgbClr val="FF0000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28" y="1869237"/>
            <a:ext cx="1909802" cy="28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Mail / Outlook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Berichten of gesprekken instellen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152035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/>
              <a:t>Na het openen van Outlook Online, klik op: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Filter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Weergeven als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Selecteer Berichten of</a:t>
            </a:r>
            <a:br>
              <a:rPr lang="NL-NL" sz="1800" dirty="0">
                <a:sym typeface="Wingdings" panose="05000000000000000000" pitchFamily="2" charset="2"/>
              </a:rPr>
            </a:br>
            <a:r>
              <a:rPr lang="NL-NL" sz="1800" dirty="0">
                <a:sym typeface="Wingdings" panose="05000000000000000000" pitchFamily="2" charset="2"/>
              </a:rPr>
              <a:t>Gesprekken</a:t>
            </a:r>
            <a:endParaRPr lang="nl-NL" sz="1800" dirty="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endParaRPr lang="nl-NL" sz="1800" dirty="0">
              <a:sym typeface="Wingdings" panose="05000000000000000000" pitchFamily="2" charset="2"/>
            </a:endParaRP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  <a:p>
            <a:pPr lvl="1"/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56" y="2172657"/>
            <a:ext cx="4026794" cy="211119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268281" y="2566604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88091" y="380285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57930" y="3883742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76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Mail / Outlook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Voorkeuren bijlagen</a:t>
            </a:r>
            <a:r>
              <a:rPr lang="NL-NL" dirty="0"/>
              <a:t> aanpassen</a:t>
            </a:r>
          </a:p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152035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/>
              <a:t>Na het openen van Outlook Online (vanuit Workspace), klik op: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>
                <a:sym typeface="Wingdings" panose="05000000000000000000" pitchFamily="2" charset="2"/>
              </a:rPr>
              <a:t>Tandwiel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>
                <a:sym typeface="Wingdings" panose="05000000000000000000" pitchFamily="2" charset="2"/>
              </a:rPr>
              <a:t>E-mail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>
                <a:sym typeface="Wingdings" panose="05000000000000000000" pitchFamily="2" charset="2"/>
              </a:rPr>
              <a:t>Automatisch antwoorden</a:t>
            </a:r>
            <a:endParaRPr lang="NL-NL" sz="1800">
              <a:sym typeface="Wingdings" panose="05000000000000000000" pitchFamily="2" charset="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nl-NL" sz="1800">
                <a:sym typeface="Wingdings" panose="05000000000000000000" pitchFamily="2" charset="2"/>
              </a:rPr>
              <a:t>Automatische antwoorden</a:t>
            </a:r>
            <a:br>
              <a:rPr lang="nl-NL" sz="1800">
                <a:sym typeface="Wingdings" panose="05000000000000000000" pitchFamily="2" charset="2"/>
              </a:rPr>
            </a:br>
            <a:r>
              <a:rPr lang="nl-NL" sz="1800">
                <a:sym typeface="Wingdings" panose="05000000000000000000" pitchFamily="2" charset="2"/>
              </a:rPr>
              <a:t>verzenden</a:t>
            </a:r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85" y="2202636"/>
            <a:ext cx="4726310" cy="241374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735374" y="1901195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581205" y="283015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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8169689" y="414371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153337" y="2630101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5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  <a:p>
            <a:r>
              <a:rPr lang="nl-NL"/>
              <a:t>Start Word op vanuit Workspace</a:t>
            </a:r>
          </a:p>
          <a:p>
            <a:r>
              <a:rPr lang="nl-NL">
                <a:sym typeface="Wingdings" panose="05000000000000000000" pitchFamily="2" charset="2"/>
              </a:rPr>
              <a:t>Je start nu de Online variant op van Word</a:t>
            </a:r>
          </a:p>
          <a:p>
            <a:endParaRPr lang="nl-NL">
              <a:sym typeface="Wingdings" panose="05000000000000000000" pitchFamily="2" charset="2"/>
            </a:endParaRPr>
          </a:p>
          <a:p>
            <a:endParaRPr lang="nl-NL"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Andere applicatie </a:t>
            </a:r>
            <a:r>
              <a:rPr lang="nl-NL" dirty="0" err="1"/>
              <a:t>starteb</a:t>
            </a:r>
            <a:endParaRPr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Een voorbeeld</a:t>
            </a:r>
          </a:p>
          <a:p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25" y="2457184"/>
            <a:ext cx="4286250" cy="18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96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>
                <a:solidFill>
                  <a:srgbClr val="3C3CBE"/>
                </a:solidFill>
              </a:rPr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58109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F0F1">
                <a:alpha val="50000"/>
              </a:srgbClr>
            </a:gs>
            <a:gs pos="100000">
              <a:srgbClr val="DCDCE1">
                <a:alpha val="5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0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15" name="Rechthoek 14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3716384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4009" y="210751"/>
            <a:ext cx="8575030" cy="599954"/>
          </a:xfrm>
        </p:spPr>
        <p:txBody>
          <a:bodyPr/>
          <a:lstStyle/>
          <a:p>
            <a:r>
              <a:rPr lang="en-US" sz="2800" b="1" dirty="0" err="1"/>
              <a:t>Waarom</a:t>
            </a:r>
            <a:r>
              <a:rPr lang="en-US" sz="2800" b="1" dirty="0"/>
              <a:t> SharePoint </a:t>
            </a:r>
            <a:r>
              <a:rPr lang="en-US" sz="2800" b="1" dirty="0" err="1"/>
              <a:t>en</a:t>
            </a:r>
            <a:r>
              <a:rPr lang="en-US" sz="2800" b="1" dirty="0"/>
              <a:t> OneDrive</a:t>
            </a:r>
            <a:endParaRPr lang="nl-NL" sz="2800" i="1" dirty="0"/>
          </a:p>
        </p:txBody>
      </p:sp>
      <p:sp>
        <p:nvSpPr>
          <p:cNvPr id="4" name="Rechthoek 3"/>
          <p:cNvSpPr/>
          <p:nvPr/>
        </p:nvSpPr>
        <p:spPr>
          <a:xfrm>
            <a:off x="294008" y="1040579"/>
            <a:ext cx="7443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Eén plaats voor documenten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weet waar je documenten zijn/blijven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OneDrive voor je persoonlijke bestanden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SharePoint voor gemeenschappelijke / bedrijfsbestanden</a:t>
            </a:r>
          </a:p>
        </p:txBody>
      </p:sp>
      <p:pic>
        <p:nvPicPr>
          <p:cNvPr id="1028" name="Picture 4" descr="https://lh3.googleusercontent.com/fvcvos7yoV2ARXkiudyQlKEL8Hohf_o2juAu_fuY8KLmp5GMbdE4CISdRFGsWRE4PyU=w3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b="13358"/>
          <a:stretch/>
        </p:blipFill>
        <p:spPr bwMode="auto">
          <a:xfrm>
            <a:off x="4592096" y="3041892"/>
            <a:ext cx="1943624" cy="13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5489" r="67665" b="14911"/>
          <a:stretch/>
        </p:blipFill>
        <p:spPr>
          <a:xfrm>
            <a:off x="2513232" y="3093629"/>
            <a:ext cx="1382176" cy="131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126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94" y="1614561"/>
            <a:ext cx="4272785" cy="291465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081673" y="3071886"/>
            <a:ext cx="266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SharePoint &amp; OneDrive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SharePoint en OneDrive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Wat is dat en waar staat het?</a:t>
            </a:r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458154" y="1550805"/>
            <a:ext cx="4639489" cy="2779282"/>
          </a:xfrm>
        </p:spPr>
        <p:txBody>
          <a:bodyPr vert="horz" anchor="t"/>
          <a:lstStyle/>
          <a:p>
            <a:r>
              <a:rPr lang="nl-NL" dirty="0"/>
              <a:t>Opslagruimte voor bestanden</a:t>
            </a:r>
          </a:p>
          <a:p>
            <a:r>
              <a:rPr lang="nl-NL" dirty="0"/>
              <a:t>Het staat in datacenters bij Microsoft</a:t>
            </a:r>
          </a:p>
          <a:p>
            <a:endParaRPr lang="nl-NL" dirty="0"/>
          </a:p>
          <a:p>
            <a:r>
              <a:rPr lang="nl-NL" dirty="0"/>
              <a:t>Voordelen:</a:t>
            </a:r>
          </a:p>
          <a:p>
            <a:pPr lvl="1"/>
            <a:r>
              <a:rPr lang="nl-NL" dirty="0"/>
              <a:t>Altijd beschikbaar</a:t>
            </a:r>
          </a:p>
          <a:p>
            <a:pPr lvl="1"/>
            <a:r>
              <a:rPr lang="nl-NL" dirty="0"/>
              <a:t>Back-ups zijn geregeld</a:t>
            </a:r>
          </a:p>
          <a:p>
            <a:pPr lvl="1"/>
            <a:r>
              <a:rPr lang="nl-NL" dirty="0"/>
              <a:t>Schaalbaar</a:t>
            </a:r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1207025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Verschillen tussen SharePoint &amp; OneDrive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717436" y="1589238"/>
            <a:ext cx="384049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b="1" dirty="0"/>
              <a:t>SharePoint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Opslag voor gemeenschappelijke documenten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Bedoeld om samen te werken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Opslag </a:t>
            </a:r>
            <a:r>
              <a:rPr lang="nl-NL" dirty="0" err="1"/>
              <a:t>uitbreidbaar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Overal online beschikbaar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733655" y="1589238"/>
            <a:ext cx="3840497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b="1" dirty="0"/>
              <a:t>OneDrive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Bedoeld voor eigen documenten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‘Mijn documenten’/concepten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1-5 TB aan opslag (inbegrepen)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Overal online beschikbaar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Trebuchet MS" charset="0"/>
              </a:rPr>
              <a:t>Mogelijkheid om lokaal te syncen</a:t>
            </a:r>
          </a:p>
        </p:txBody>
      </p:sp>
      <p:pic>
        <p:nvPicPr>
          <p:cNvPr id="9" name="Picture 4" descr="https://lh3.googleusercontent.com/fvcvos7yoV2ARXkiudyQlKEL8Hohf_o2juAu_fuY8KLmp5GMbdE4CISdRFGsWRE4PyU=w3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b="13358"/>
          <a:stretch/>
        </p:blipFill>
        <p:spPr bwMode="auto">
          <a:xfrm>
            <a:off x="5834837" y="3614094"/>
            <a:ext cx="1638132" cy="1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5489" r="67665" b="14911"/>
          <a:stretch/>
        </p:blipFill>
        <p:spPr>
          <a:xfrm>
            <a:off x="2055218" y="3614094"/>
            <a:ext cx="1164931" cy="1111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577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echte verbindingslijn 16"/>
          <p:cNvCxnSpPr/>
          <p:nvPr/>
        </p:nvCxnSpPr>
        <p:spPr>
          <a:xfrm>
            <a:off x="3853312" y="132970"/>
            <a:ext cx="0" cy="481764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13414" r="13942" b="19851"/>
          <a:stretch/>
        </p:blipFill>
        <p:spPr>
          <a:xfrm>
            <a:off x="4445285" y="235703"/>
            <a:ext cx="4665990" cy="3354019"/>
          </a:xfrm>
          <a:prstGeom prst="rect">
            <a:avLst/>
          </a:prstGeom>
        </p:spPr>
      </p:pic>
      <p:pic>
        <p:nvPicPr>
          <p:cNvPr id="2" name="Afbeelding 1" descr="Podría existir un smartphone de la gama Surface | Gizmos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6" y="1386006"/>
            <a:ext cx="1524935" cy="8571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56" y="1140807"/>
            <a:ext cx="2505431" cy="170906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057899" y="1834439"/>
            <a:ext cx="181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Office 365</a:t>
            </a:r>
            <a:br>
              <a:rPr lang="nl-NL" sz="1200" dirty="0"/>
            </a:br>
            <a:r>
              <a:rPr lang="nl-NL" sz="1200" dirty="0"/>
              <a:t>SharePoint &amp; OneDrive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141147" y="2465912"/>
            <a:ext cx="170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Workspace</a:t>
            </a:r>
          </a:p>
        </p:txBody>
      </p:sp>
      <p:sp>
        <p:nvSpPr>
          <p:cNvPr id="19" name="Pijl-rechts 18"/>
          <p:cNvSpPr/>
          <p:nvPr/>
        </p:nvSpPr>
        <p:spPr>
          <a:xfrm>
            <a:off x="3969967" y="4528684"/>
            <a:ext cx="2338930" cy="489360"/>
          </a:xfrm>
          <a:prstGeom prst="rightArrow">
            <a:avLst/>
          </a:prstGeom>
          <a:solidFill>
            <a:srgbClr val="BCDD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Cloud – Online</a:t>
            </a:r>
          </a:p>
        </p:txBody>
      </p:sp>
      <p:sp>
        <p:nvSpPr>
          <p:cNvPr id="22" name="Pijl-links 21"/>
          <p:cNvSpPr/>
          <p:nvPr/>
        </p:nvSpPr>
        <p:spPr>
          <a:xfrm>
            <a:off x="1389330" y="4524243"/>
            <a:ext cx="2338930" cy="498242"/>
          </a:xfrm>
          <a:prstGeom prst="leftArrow">
            <a:avLst/>
          </a:prstGeom>
          <a:solidFill>
            <a:srgbClr val="BCDD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Lokaal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954720" y="3634201"/>
            <a:ext cx="13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Online apps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31151" y="3634201"/>
            <a:ext cx="238699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/>
              <a:t>Lokale applicaties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521" y="4031125"/>
            <a:ext cx="1962365" cy="49341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83" y="4031125"/>
            <a:ext cx="2743200" cy="42862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2235" y="4031162"/>
            <a:ext cx="498069" cy="501152"/>
          </a:xfrm>
          <a:prstGeom prst="rect">
            <a:avLst/>
          </a:prstGeom>
        </p:spPr>
      </p:pic>
      <p:cxnSp>
        <p:nvCxnSpPr>
          <p:cNvPr id="21" name="Gekromde verbindingslijn 20"/>
          <p:cNvCxnSpPr/>
          <p:nvPr/>
        </p:nvCxnSpPr>
        <p:spPr>
          <a:xfrm rot="10800000" flipV="1">
            <a:off x="2304604" y="2306230"/>
            <a:ext cx="3743713" cy="1512635"/>
          </a:xfrm>
          <a:prstGeom prst="curvedConnector3">
            <a:avLst>
              <a:gd name="adj1" fmla="val 50000"/>
            </a:avLst>
          </a:prstGeom>
          <a:ln>
            <a:solidFill>
              <a:srgbClr val="0069A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kromde verbindingslijn 23"/>
          <p:cNvCxnSpPr>
            <a:stCxn id="15" idx="3"/>
          </p:cNvCxnSpPr>
          <p:nvPr/>
        </p:nvCxnSpPr>
        <p:spPr>
          <a:xfrm flipV="1">
            <a:off x="7339642" y="2407446"/>
            <a:ext cx="168438" cy="1411421"/>
          </a:xfrm>
          <a:prstGeom prst="curvedConnector2">
            <a:avLst/>
          </a:prstGeom>
          <a:ln>
            <a:solidFill>
              <a:srgbClr val="0069A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kromde verbindingslijn 27"/>
          <p:cNvCxnSpPr/>
          <p:nvPr/>
        </p:nvCxnSpPr>
        <p:spPr>
          <a:xfrm rot="16200000" flipH="1">
            <a:off x="491089" y="2809368"/>
            <a:ext cx="1464427" cy="332054"/>
          </a:xfrm>
          <a:prstGeom prst="curvedConnector3">
            <a:avLst>
              <a:gd name="adj1" fmla="val 50000"/>
            </a:avLst>
          </a:prstGeom>
          <a:ln>
            <a:solidFill>
              <a:srgbClr val="0069A7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65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Versiegeschiedenis</a:t>
            </a:r>
          </a:p>
          <a:p>
            <a:pPr>
              <a:defRPr/>
            </a:pPr>
            <a:r>
              <a:rPr lang="nl-NL" sz="1800" dirty="0">
                <a:solidFill>
                  <a:srgbClr val="000000"/>
                </a:solidFill>
              </a:rPr>
              <a:t>Synchroniseren</a:t>
            </a:r>
          </a:p>
          <a:p>
            <a:pPr>
              <a:defRPr/>
            </a:pPr>
            <a:r>
              <a:rPr lang="nl-NL" sz="1800" dirty="0">
                <a:solidFill>
                  <a:srgbClr val="000000"/>
                </a:solidFill>
              </a:rPr>
              <a:t>Zoeken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39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Toegang krijgen tot bestanden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18" y="1953475"/>
            <a:ext cx="2500022" cy="2453073"/>
          </a:xfrm>
          <a:prstGeom prst="rect">
            <a:avLst/>
          </a:prstGeom>
        </p:spPr>
      </p:pic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395235" y="1856813"/>
            <a:ext cx="5599165" cy="999359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Via Workspace – middels tegel op bureaublad</a:t>
            </a:r>
          </a:p>
        </p:txBody>
      </p:sp>
      <p:sp>
        <p:nvSpPr>
          <p:cNvPr id="7" name="Pijl-rechts 6"/>
          <p:cNvSpPr/>
          <p:nvPr/>
        </p:nvSpPr>
        <p:spPr>
          <a:xfrm rot="19916405">
            <a:off x="4961668" y="3648795"/>
            <a:ext cx="1026921" cy="281318"/>
          </a:xfrm>
          <a:prstGeom prst="rightArrow">
            <a:avLst/>
          </a:prstGeom>
          <a:solidFill>
            <a:srgbClr val="0072C6"/>
          </a:solidFill>
          <a:ln>
            <a:solidFill>
              <a:srgbClr val="3C3C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7543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Versiegeschiedenis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Synchroniseren</a:t>
            </a:r>
          </a:p>
          <a:p>
            <a:pPr>
              <a:defRPr/>
            </a:pPr>
            <a:r>
              <a:rPr lang="nl-NL" sz="1800" dirty="0">
                <a:solidFill>
                  <a:srgbClr val="000000"/>
                </a:solidFill>
              </a:rPr>
              <a:t>Zoeken</a:t>
            </a:r>
            <a:endParaRPr lang="en-US" sz="1800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67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maken en (ver)plaatsen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 err="1"/>
              <a:t>Bestand</a:t>
            </a:r>
            <a:r>
              <a:rPr lang="en-US" dirty="0"/>
              <a:t> </a:t>
            </a:r>
            <a:r>
              <a:rPr lang="en-US" dirty="0" err="1"/>
              <a:t>aanmaken</a:t>
            </a:r>
            <a:r>
              <a:rPr lang="en-US" dirty="0"/>
              <a:t> </a:t>
            </a:r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Ga naar je OneDrive</a:t>
            </a:r>
          </a:p>
          <a:p>
            <a:r>
              <a:rPr lang="nl-NL" sz="1800" dirty="0">
                <a:sym typeface="Wingdings" panose="05000000000000000000" pitchFamily="2" charset="2"/>
              </a:rPr>
              <a:t>Ga naar de bibliotheek waar je een bestand wilt maken </a:t>
            </a:r>
            <a:r>
              <a:rPr lang="nl-NL" sz="1800" dirty="0"/>
              <a:t> </a:t>
            </a:r>
          </a:p>
          <a:p>
            <a:r>
              <a:rPr lang="nl-NL" sz="1800" dirty="0">
                <a:sym typeface="Wingdings" panose="05000000000000000000" pitchFamily="2" charset="2"/>
              </a:rPr>
              <a:t>Klik op nieuw </a:t>
            </a:r>
            <a:r>
              <a:rPr lang="nl-NL" sz="1800" dirty="0"/>
              <a:t> </a:t>
            </a:r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42" y="2721605"/>
            <a:ext cx="6905581" cy="1778969"/>
          </a:xfrm>
          <a:prstGeom prst="rect">
            <a:avLst/>
          </a:prstGeom>
        </p:spPr>
      </p:pic>
      <p:sp>
        <p:nvSpPr>
          <p:cNvPr id="7" name="Pijl-omlaag 6"/>
          <p:cNvSpPr/>
          <p:nvPr/>
        </p:nvSpPr>
        <p:spPr>
          <a:xfrm>
            <a:off x="4151468" y="2721605"/>
            <a:ext cx="233363" cy="785813"/>
          </a:xfrm>
          <a:prstGeom prst="downArrow">
            <a:avLst/>
          </a:prstGeom>
          <a:solidFill>
            <a:srgbClr val="007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053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maken en (ver)plaatsen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 err="1"/>
              <a:t>Bestand</a:t>
            </a:r>
            <a:r>
              <a:rPr lang="en-US" dirty="0"/>
              <a:t> </a:t>
            </a:r>
            <a:r>
              <a:rPr lang="en-US" dirty="0" err="1"/>
              <a:t>verplaatsen</a:t>
            </a:r>
            <a:endParaRPr lang="en-US" dirty="0"/>
          </a:p>
          <a:p>
            <a:endParaRPr lang="nl-NL" dirty="0"/>
          </a:p>
        </p:txBody>
      </p:sp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Ga naar je OneDrive </a:t>
            </a:r>
          </a:p>
          <a:p>
            <a:r>
              <a:rPr lang="nl-NL" sz="1800" dirty="0">
                <a:sym typeface="Wingdings" panose="05000000000000000000" pitchFamily="2" charset="2"/>
              </a:rPr>
              <a:t>Ga naar de bibliotheek waar je een bestand wilt plaatsen </a:t>
            </a:r>
            <a:endParaRPr lang="nl-NL" sz="1800" dirty="0"/>
          </a:p>
          <a:p>
            <a:r>
              <a:rPr lang="nl-NL" sz="1800" dirty="0">
                <a:sym typeface="Wingdings" panose="05000000000000000000" pitchFamily="2" charset="2"/>
              </a:rPr>
              <a:t>Open de verkenner </a:t>
            </a:r>
          </a:p>
          <a:p>
            <a:r>
              <a:rPr lang="nl-NL" sz="1800" dirty="0">
                <a:sym typeface="Wingdings" panose="05000000000000000000" pitchFamily="2" charset="2"/>
              </a:rPr>
              <a:t>Ga naar de map waar de bestanden staan </a:t>
            </a:r>
          </a:p>
          <a:p>
            <a:r>
              <a:rPr lang="nl-NL" sz="1800" dirty="0">
                <a:sym typeface="Wingdings" panose="05000000000000000000" pitchFamily="2" charset="2"/>
              </a:rPr>
              <a:t>Selecteer de bestanden </a:t>
            </a:r>
          </a:p>
          <a:p>
            <a:r>
              <a:rPr lang="nl-NL" sz="1800" dirty="0">
                <a:sym typeface="Wingdings" panose="05000000000000000000" pitchFamily="2" charset="2"/>
              </a:rPr>
              <a:t>Sleep ze naar je OneDrive </a:t>
            </a:r>
            <a:br>
              <a:rPr lang="nl-NL" sz="1800" dirty="0">
                <a:sym typeface="Wingdings" panose="05000000000000000000" pitchFamily="2" charset="2"/>
              </a:rPr>
            </a:br>
            <a:br>
              <a:rPr lang="nl-NL" sz="1800" dirty="0">
                <a:sym typeface="Wingdings" panose="05000000000000000000" pitchFamily="2" charset="2"/>
              </a:rPr>
            </a:br>
            <a:endParaRPr lang="nl-NL" sz="1800" dirty="0">
              <a:sym typeface="Wingdings" panose="05000000000000000000" pitchFamily="2" charset="2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99" y="1671554"/>
            <a:ext cx="4491037" cy="2612967"/>
          </a:xfrm>
          <a:prstGeom prst="rect">
            <a:avLst/>
          </a:prstGeom>
        </p:spPr>
      </p:pic>
      <p:sp>
        <p:nvSpPr>
          <p:cNvPr id="8" name="Gekromde pijl-links 4"/>
          <p:cNvSpPr/>
          <p:nvPr/>
        </p:nvSpPr>
        <p:spPr>
          <a:xfrm rot="2992969">
            <a:off x="6687680" y="1787471"/>
            <a:ext cx="507951" cy="3346364"/>
          </a:xfrm>
          <a:prstGeom prst="curvedLeftArrow">
            <a:avLst/>
          </a:prstGeom>
          <a:solidFill>
            <a:srgbClr val="0072C6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maken en (ver)plaatsen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 err="1"/>
              <a:t>Bestand</a:t>
            </a:r>
            <a:r>
              <a:rPr lang="en-US" dirty="0"/>
              <a:t> </a:t>
            </a:r>
            <a:r>
              <a:rPr lang="en-US" dirty="0" err="1"/>
              <a:t>Uploaden</a:t>
            </a:r>
            <a:endParaRPr lang="en-US" dirty="0"/>
          </a:p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Ga naar je OneDrive </a:t>
            </a:r>
            <a:endParaRPr lang="nl-NL" sz="1800">
              <a:sym typeface="Wingdings" panose="05000000000000000000" pitchFamily="2" charset="2"/>
            </a:endParaRPr>
          </a:p>
          <a:p>
            <a:r>
              <a:rPr lang="nl-NL" sz="1800">
                <a:sym typeface="Wingdings" panose="05000000000000000000" pitchFamily="2" charset="2"/>
              </a:rPr>
              <a:t>Ga naar de bibliotheek waar je een bestand wilt maken </a:t>
            </a:r>
            <a:endParaRPr lang="nl-NL" sz="1800"/>
          </a:p>
          <a:p>
            <a:r>
              <a:rPr lang="nl-NL" sz="1800"/>
              <a:t>Kies Uploaden </a:t>
            </a:r>
            <a:endParaRPr lang="nl-NL" sz="1800">
              <a:sym typeface="Wingdings" panose="05000000000000000000" pitchFamily="2" charset="2"/>
            </a:endParaRPr>
          </a:p>
          <a:p>
            <a:r>
              <a:rPr lang="nl-NL" sz="1800">
                <a:sym typeface="Wingdings" panose="05000000000000000000" pitchFamily="2" charset="2"/>
              </a:rPr>
              <a:t>Selecteer een bestand en kies voor OK  </a:t>
            </a:r>
            <a:endParaRPr lang="nl-NL" sz="1800"/>
          </a:p>
          <a:p>
            <a:endParaRPr lang="nl-NL" sz="1800">
              <a:sym typeface="Wingdings" panose="05000000000000000000" pitchFamily="2" charset="2"/>
            </a:endParaRPr>
          </a:p>
          <a:p>
            <a:endParaRPr lang="nl-NL" sz="1800"/>
          </a:p>
          <a:p>
            <a:endParaRPr lang="nl-NL" sz="180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16" y="1581925"/>
            <a:ext cx="5229225" cy="2781300"/>
          </a:xfrm>
          <a:prstGeom prst="rect">
            <a:avLst/>
          </a:prstGeom>
        </p:spPr>
      </p:pic>
      <p:sp>
        <p:nvSpPr>
          <p:cNvPr id="7" name="Pijl-omlaag 5"/>
          <p:cNvSpPr/>
          <p:nvPr/>
        </p:nvSpPr>
        <p:spPr>
          <a:xfrm>
            <a:off x="6445915" y="2186762"/>
            <a:ext cx="233363" cy="785813"/>
          </a:xfrm>
          <a:prstGeom prst="downArrow">
            <a:avLst/>
          </a:prstGeom>
          <a:solidFill>
            <a:srgbClr val="007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057" y="1632877"/>
            <a:ext cx="5113884" cy="2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Vragen?</a:t>
            </a:r>
            <a:endParaRPr lang="en-US"/>
          </a:p>
        </p:txBody>
      </p:sp>
      <p:pic>
        <p:nvPicPr>
          <p:cNvPr id="4098" name="Picture 2" descr="http://www.reparatiespelcomputers.nl/webshop/themes/pf_nextstore/img/modules/leosliderlayer/Suggesti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26" y="1811093"/>
            <a:ext cx="1879413" cy="22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8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maken en (ver)plaatsen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applicatie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opslaan</a:t>
            </a:r>
            <a:r>
              <a:rPr lang="en-US" dirty="0"/>
              <a:t> in cloud</a:t>
            </a:r>
          </a:p>
          <a:p>
            <a:endParaRPr lang="nl-NL" dirty="0"/>
          </a:p>
        </p:txBody>
      </p:sp>
      <p:sp>
        <p:nvSpPr>
          <p:cNvPr id="8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ym typeface="Wingdings" panose="05000000000000000000" pitchFamily="2" charset="2"/>
              </a:rPr>
              <a:t>Open b.v. Word lokaal</a:t>
            </a:r>
          </a:p>
          <a:p>
            <a:r>
              <a:rPr lang="nl-NL" sz="1800" dirty="0">
                <a:sym typeface="Wingdings" panose="05000000000000000000" pitchFamily="2" charset="2"/>
              </a:rPr>
              <a:t>Klik op Bestand – Opslaan als</a:t>
            </a:r>
          </a:p>
          <a:p>
            <a:r>
              <a:rPr lang="nl-NL" sz="1800" dirty="0">
                <a:sym typeface="Wingdings" panose="05000000000000000000" pitchFamily="2" charset="2"/>
              </a:rPr>
              <a:t>OneDrive</a:t>
            </a:r>
          </a:p>
          <a:p>
            <a:r>
              <a:rPr lang="nl-NL" sz="1800" dirty="0">
                <a:sym typeface="Wingdings" panose="05000000000000000000" pitchFamily="2" charset="2"/>
              </a:rPr>
              <a:t>Selecteer locatie uit de historie, of:</a:t>
            </a:r>
          </a:p>
          <a:p>
            <a:r>
              <a:rPr lang="nl-NL" sz="1800" dirty="0">
                <a:sym typeface="Wingdings" panose="05000000000000000000" pitchFamily="2" charset="2"/>
              </a:rPr>
              <a:t>Blader in de OneDrive </a:t>
            </a:r>
          </a:p>
          <a:p>
            <a:endParaRPr lang="nl-NL" sz="18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52" y="1463717"/>
            <a:ext cx="3031116" cy="3173914"/>
          </a:xfrm>
          <a:prstGeom prst="rect">
            <a:avLst/>
          </a:prstGeom>
        </p:spPr>
      </p:pic>
      <p:sp>
        <p:nvSpPr>
          <p:cNvPr id="11" name="Pijl-omlaag 5"/>
          <p:cNvSpPr/>
          <p:nvPr/>
        </p:nvSpPr>
        <p:spPr>
          <a:xfrm rot="17604935">
            <a:off x="4349028" y="1766180"/>
            <a:ext cx="233363" cy="785813"/>
          </a:xfrm>
          <a:prstGeom prst="downArrow">
            <a:avLst/>
          </a:prstGeom>
          <a:solidFill>
            <a:srgbClr val="2B57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omlaag 6"/>
          <p:cNvSpPr/>
          <p:nvPr/>
        </p:nvSpPr>
        <p:spPr>
          <a:xfrm rot="8616339">
            <a:off x="5877358" y="2029393"/>
            <a:ext cx="233363" cy="785813"/>
          </a:xfrm>
          <a:prstGeom prst="downArrow">
            <a:avLst/>
          </a:prstGeom>
          <a:solidFill>
            <a:srgbClr val="2B57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-omlaag 7"/>
          <p:cNvSpPr/>
          <p:nvPr/>
        </p:nvSpPr>
        <p:spPr>
          <a:xfrm rot="2286607">
            <a:off x="6915080" y="3754033"/>
            <a:ext cx="233363" cy="785813"/>
          </a:xfrm>
          <a:prstGeom prst="downArrow">
            <a:avLst/>
          </a:prstGeom>
          <a:solidFill>
            <a:srgbClr val="2B57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08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Versiegeschiedenis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Synchroniseren</a:t>
            </a:r>
          </a:p>
          <a:p>
            <a:pPr>
              <a:defRPr/>
            </a:pPr>
            <a:r>
              <a:rPr lang="nl-NL" sz="1800" dirty="0">
                <a:solidFill>
                  <a:srgbClr val="000000"/>
                </a:solidFill>
              </a:rPr>
              <a:t>Zoeken</a:t>
            </a:r>
            <a:endParaRPr lang="en-US" sz="1800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33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Samenwerken in documenten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Vanuit</a:t>
            </a:r>
            <a:r>
              <a:rPr lang="en-US" dirty="0"/>
              <a:t> OneDrive</a:t>
            </a:r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 sz="1800" dirty="0"/>
          </a:p>
          <a:p>
            <a:r>
              <a:rPr lang="nl-NL" sz="1800" dirty="0"/>
              <a:t>Klik rechts op het bestand</a:t>
            </a:r>
            <a:br>
              <a:rPr lang="nl-NL" sz="1800" dirty="0"/>
            </a:br>
            <a:r>
              <a:rPr lang="nl-NL" sz="1800" dirty="0"/>
              <a:t>of map</a:t>
            </a:r>
          </a:p>
          <a:p>
            <a:r>
              <a:rPr lang="nl-NL" sz="1800" dirty="0"/>
              <a:t>Kies voor delen</a:t>
            </a:r>
          </a:p>
          <a:p>
            <a:r>
              <a:rPr lang="nl-NL" sz="1800" dirty="0"/>
              <a:t>Type de naam in</a:t>
            </a:r>
          </a:p>
          <a:p>
            <a:r>
              <a:rPr lang="nl-NL" sz="1800" dirty="0"/>
              <a:t>Vermeld een boodschap</a:t>
            </a:r>
          </a:p>
          <a:p>
            <a:r>
              <a:rPr lang="nl-NL" sz="1800" dirty="0"/>
              <a:t>Klik op delen</a:t>
            </a:r>
          </a:p>
          <a:p>
            <a:endParaRPr lang="nl-NL" sz="1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173" y="1593365"/>
            <a:ext cx="3264905" cy="26030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830" y="1714347"/>
            <a:ext cx="4013807" cy="23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Samenwerken in documenten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Vanuit</a:t>
            </a:r>
            <a:r>
              <a:rPr lang="en-US" dirty="0"/>
              <a:t> </a:t>
            </a:r>
            <a:r>
              <a:rPr lang="en-US" dirty="0" err="1"/>
              <a:t>Applicatie</a:t>
            </a:r>
            <a:endParaRPr lang="en-US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 sz="1800" dirty="0"/>
          </a:p>
          <a:p>
            <a:r>
              <a:rPr lang="nl-NL" sz="1800" dirty="0"/>
              <a:t>Klik rechtsboven op delen</a:t>
            </a:r>
          </a:p>
          <a:p>
            <a:r>
              <a:rPr lang="nl-NL" sz="1800" dirty="0"/>
              <a:t>Type de naam in</a:t>
            </a:r>
          </a:p>
          <a:p>
            <a:r>
              <a:rPr lang="nl-NL" sz="1800" dirty="0"/>
              <a:t>Vermeld een boodschap</a:t>
            </a:r>
          </a:p>
          <a:p>
            <a:r>
              <a:rPr lang="nl-NL" sz="1800" dirty="0"/>
              <a:t>Klik op delen</a:t>
            </a:r>
          </a:p>
          <a:p>
            <a:endParaRPr lang="nl-NL"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24125" b="2359"/>
          <a:stretch/>
        </p:blipFill>
        <p:spPr>
          <a:xfrm>
            <a:off x="5365940" y="1461434"/>
            <a:ext cx="2373913" cy="32310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816" y="1505239"/>
            <a:ext cx="4251125" cy="30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Versiegeschiedenis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Synchroniseren</a:t>
            </a:r>
          </a:p>
          <a:p>
            <a:pPr>
              <a:defRPr/>
            </a:pPr>
            <a:r>
              <a:rPr lang="nl-NL" sz="1800" dirty="0">
                <a:solidFill>
                  <a:srgbClr val="000000"/>
                </a:solidFill>
              </a:rPr>
              <a:t>Zoeken</a:t>
            </a:r>
            <a:endParaRPr lang="en-US" sz="1800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2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Versiegeschiedenis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Open een document wat je zojuist hebt aangemaakt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Klik rechts op bestand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Klik op versiegeschiedenis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t="16326"/>
          <a:stretch/>
        </p:blipFill>
        <p:spPr>
          <a:xfrm>
            <a:off x="4840541" y="1865224"/>
            <a:ext cx="3557788" cy="2635350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7058726" y="3832346"/>
            <a:ext cx="1314281" cy="19495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87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Versiegeschiedenis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Je ziet nu alle beschikbare versies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Een  oudere versie kan je herstellen of verwijderen, of…..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2" y="2470914"/>
            <a:ext cx="6912429" cy="21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0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Versiegeschiedenis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Open een oude versie in een lokale applicatie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Klik op vergelijken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4" y="2357487"/>
            <a:ext cx="7462617" cy="2295149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5709558" y="3657600"/>
            <a:ext cx="865414" cy="3475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523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Versiegeschiedenis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5709558" y="3657600"/>
            <a:ext cx="865414" cy="347572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3" y="1200974"/>
            <a:ext cx="6488766" cy="38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55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Versiegeschiedenis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82D2E6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Synchroniseren</a:t>
            </a:r>
          </a:p>
          <a:p>
            <a:pPr lvl="0"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Zoeken</a:t>
            </a:r>
            <a:endParaRPr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7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Om je bekend te maken met het Online Werken</a:t>
            </a:r>
          </a:p>
          <a:p>
            <a:r>
              <a:rPr lang="nl-NL"/>
              <a:t>Grondbeginselen van Online Werken en Workspace </a:t>
            </a:r>
          </a:p>
          <a:p>
            <a:endParaRPr lang="nl-NL" u="sng"/>
          </a:p>
          <a:p>
            <a:pPr marL="0" indent="0">
              <a:buNone/>
            </a:pPr>
            <a:endParaRPr lang="nl-NL" u="sng"/>
          </a:p>
          <a:p>
            <a:pPr marL="0" indent="0">
              <a:buNone/>
            </a:pPr>
            <a:r>
              <a:rPr lang="nl-NL" u="sng"/>
              <a:t>Acceptatie van het Online 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Doel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Online werken training</a:t>
            </a:r>
            <a:endParaRPr lang="en-US"/>
          </a:p>
        </p:txBody>
      </p:sp>
      <p:pic>
        <p:nvPicPr>
          <p:cNvPr id="1028" name="Picture 4" descr="http://195.20.9.140/orsurgc/main/5/Uitroepteke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75" y="2146035"/>
            <a:ext cx="620331" cy="8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25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Synchroniseren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 synchroniseren maak je een ‘kopie’ op de lokale (harde)schijf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Doe dit alleen op een PC ‘die van jou is’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Zorg dat je PC </a:t>
            </a:r>
            <a:r>
              <a:rPr kumimoji="0" lang="nl-NL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goed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beveiligd is met een wachtwoord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Dat is niet je naam, naam van je partner/kind(eren), het cijfer van de maand, je favoriete merk, geboortedata, ……… </a:t>
            </a: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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Voorwaarde is dat er </a:t>
            </a:r>
            <a:r>
              <a:rPr kumimoji="0" lang="nl-NL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voldoende schijfruimte op de lokale harddisk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Wingdings" panose="05000000000000000000" pitchFamily="2" charset="2"/>
              </a:rPr>
              <a:t>aanwezig is.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469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Synchroniseren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/>
              <a:t>Starten</a:t>
            </a:r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Klik op synchroniseren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32" y="2599230"/>
            <a:ext cx="5916446" cy="1685291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5203372" y="3094302"/>
            <a:ext cx="1360713" cy="40001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923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Synchroniseren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/>
              <a:t>Mappen selecteren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272" y="1442357"/>
            <a:ext cx="3936528" cy="3216592"/>
          </a:xfrm>
          <a:prstGeom prst="rect">
            <a:avLst/>
          </a:prstGeom>
        </p:spPr>
      </p:pic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Selecteer de mappen die je wilt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synchroniseren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Klik op Synchronisatie starten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al 6"/>
          <p:cNvSpPr/>
          <p:nvPr/>
        </p:nvSpPr>
        <p:spPr>
          <a:xfrm>
            <a:off x="7565112" y="4311454"/>
            <a:ext cx="1078623" cy="35838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33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34" y="1289186"/>
            <a:ext cx="3111516" cy="313100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>
                <a:latin typeface="Trebuchet MS" charset="0"/>
              </a:rPr>
              <a:t>Synchroniseren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nl-NL"/>
              <a:t>Wachten …..</a:t>
            </a:r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Wacht totdat de sync gereed 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Klaar als alle mappen met een 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groen bolletje/wit vinkje gemarkeerd zijn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al 6"/>
          <p:cNvSpPr/>
          <p:nvPr/>
        </p:nvSpPr>
        <p:spPr>
          <a:xfrm>
            <a:off x="5976257" y="1238960"/>
            <a:ext cx="691243" cy="325683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228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/>
              <a:t>OneDrive</a:t>
            </a:r>
            <a:endParaRPr lang="nl-NL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Toegang krijgen tot bestanden in OneDrive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Samenwerken in documenten met OneDrive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Versiegeschiedenis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Synchroniseren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Zoeken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2D2E6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19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592" y="2506315"/>
            <a:ext cx="3320415" cy="153190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Zoeken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Ovaal 6"/>
          <p:cNvSpPr/>
          <p:nvPr/>
        </p:nvSpPr>
        <p:spPr>
          <a:xfrm>
            <a:off x="3798936" y="2857889"/>
            <a:ext cx="1841863" cy="41655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jdelijke aanduiding voor tekst 1"/>
          <p:cNvSpPr txBox="1">
            <a:spLocks/>
          </p:cNvSpPr>
          <p:nvPr/>
        </p:nvSpPr>
        <p:spPr>
          <a:xfrm>
            <a:off x="578115" y="1505238"/>
            <a:ext cx="7979826" cy="3481099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  <a:p>
            <a:r>
              <a:rPr lang="nl-NL" sz="1800" dirty="0"/>
              <a:t>Zoeken van bestanden in OneDrive</a:t>
            </a:r>
          </a:p>
          <a:p>
            <a:r>
              <a:rPr lang="nl-NL" sz="1800" dirty="0"/>
              <a:t>Gaat razendsnel</a:t>
            </a:r>
          </a:p>
        </p:txBody>
      </p:sp>
    </p:spTree>
    <p:extLst>
      <p:ext uri="{BB962C8B-B14F-4D97-AF65-F5344CB8AC3E}">
        <p14:creationId xmlns:p14="http://schemas.microsoft.com/office/powerpoint/2010/main" val="3728333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578115" y="1505238"/>
            <a:ext cx="7979826" cy="3481099"/>
          </a:xfrm>
        </p:spPr>
        <p:txBody>
          <a:bodyPr vert="horz" anchor="t"/>
          <a:lstStyle/>
          <a:p>
            <a:endParaRPr lang="nl-NL" dirty="0"/>
          </a:p>
          <a:p>
            <a:r>
              <a:rPr lang="nl-NL" dirty="0"/>
              <a:t>Indien je een oud type bestand gebruikt</a:t>
            </a:r>
            <a:br>
              <a:rPr lang="nl-NL" dirty="0"/>
            </a:br>
            <a:r>
              <a:rPr lang="nl-NL" dirty="0"/>
              <a:t>wat je online wil openen krijg je de keuze </a:t>
            </a:r>
            <a:br>
              <a:rPr lang="nl-NL" dirty="0"/>
            </a:br>
            <a:r>
              <a:rPr lang="nl-NL" dirty="0"/>
              <a:t>om het om te zetten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nl-NL" b="1">
                <a:latin typeface="Trebuchet MS" charset="0"/>
              </a:rPr>
              <a:t>Bestanden openen</a:t>
            </a:r>
            <a:br>
              <a:rPr lang="nl-NL" b="1">
                <a:latin typeface="Trebuchet MS" charset="0"/>
              </a:rPr>
            </a:br>
            <a:endParaRPr lang="nl-NL">
              <a:latin typeface="Trebuchet M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Met de Online app </a:t>
            </a:r>
            <a:r>
              <a:rPr lang="en-US" err="1"/>
              <a:t>en</a:t>
            </a:r>
            <a:r>
              <a:rPr lang="en-US"/>
              <a:t> locale app.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10993" t="11414" r="16673" b="20071"/>
          <a:stretch/>
        </p:blipFill>
        <p:spPr>
          <a:xfrm>
            <a:off x="5216236" y="1563218"/>
            <a:ext cx="3927764" cy="25609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00968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>
                <a:solidFill>
                  <a:srgbClr val="3C3CBE"/>
                </a:solidFill>
              </a:rPr>
              <a:t>SharePoint</a:t>
            </a:r>
            <a:br>
              <a:rPr lang="nl-NL" sz="2400" dirty="0">
                <a:solidFill>
                  <a:srgbClr val="3C3CBE"/>
                </a:solidFill>
              </a:rPr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3434142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/>
              <a:t>SharePoint</a:t>
            </a:r>
            <a:endParaRPr lang="nl-NL" dirty="0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Toegang krijgen tot bestanden in SharePoint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Samenwerken in documenten met SharePoint </a:t>
            </a:r>
          </a:p>
          <a:p>
            <a:pPr lvl="0">
              <a:defRPr/>
            </a:pPr>
            <a:r>
              <a:rPr lang="nl-NL" sz="1800" dirty="0">
                <a:solidFill>
                  <a:srgbClr val="000000"/>
                </a:solidFill>
              </a:rPr>
              <a:t>Zoeken in SharePoint</a:t>
            </a: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188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Toegang krijgen tot bestanden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  <a:p>
            <a:r>
              <a:rPr lang="nl-NL" sz="1800" dirty="0"/>
              <a:t>Via Workspace – middels tegel op bureaublad</a:t>
            </a:r>
          </a:p>
          <a:p>
            <a:r>
              <a:rPr lang="nl-NL" sz="1800" dirty="0"/>
              <a:t>Via Verkenner – als driveletter</a:t>
            </a:r>
          </a:p>
        </p:txBody>
      </p:sp>
      <p:sp>
        <p:nvSpPr>
          <p:cNvPr id="5" name="Pijl-rechts 6"/>
          <p:cNvSpPr/>
          <p:nvPr/>
        </p:nvSpPr>
        <p:spPr>
          <a:xfrm rot="19916405">
            <a:off x="4876818" y="3778208"/>
            <a:ext cx="1026921" cy="281318"/>
          </a:xfrm>
          <a:prstGeom prst="rightArrow">
            <a:avLst/>
          </a:prstGeom>
          <a:solidFill>
            <a:srgbClr val="0072C6"/>
          </a:solidFill>
          <a:ln>
            <a:solidFill>
              <a:srgbClr val="3C3C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50" y="1906654"/>
            <a:ext cx="1953195" cy="227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3C3CBE"/>
                </a:solidFill>
              </a:rPr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257568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11" y="1376905"/>
            <a:ext cx="4609509" cy="334703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Toegang krijgen tot bestanden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331720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nl-NL" sz="1800" dirty="0"/>
              <a:t>Verzameling documenten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Favorieten </a:t>
            </a:r>
            <a:r>
              <a:rPr lang="nl-NL" sz="1800" dirty="0">
                <a:sym typeface="Wingdings" panose="05000000000000000000" pitchFamily="2" charset="2"/>
              </a:rPr>
              <a:t> Volgen</a:t>
            </a:r>
          </a:p>
          <a:p>
            <a:pPr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Volgen</a:t>
            </a:r>
          </a:p>
          <a:p>
            <a:pPr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Recente sites</a:t>
            </a:r>
          </a:p>
          <a:p>
            <a:pPr>
              <a:buFont typeface="+mj-lt"/>
              <a:buAutoNum type="arabicPeriod"/>
            </a:pPr>
            <a:r>
              <a:rPr lang="nl-NL" sz="1800" dirty="0">
                <a:sym typeface="Wingdings" panose="05000000000000000000" pitchFamily="2" charset="2"/>
              </a:rPr>
              <a:t>Recente bestanden</a:t>
            </a:r>
            <a:endParaRPr lang="nl-NL" sz="1800" dirty="0"/>
          </a:p>
        </p:txBody>
      </p:sp>
      <p:sp>
        <p:nvSpPr>
          <p:cNvPr id="8" name="Tekstvak 7"/>
          <p:cNvSpPr txBox="1"/>
          <p:nvPr/>
        </p:nvSpPr>
        <p:spPr>
          <a:xfrm>
            <a:off x="6198768" y="227352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130028" y="285036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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543924" y="1783797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206263" y="1783797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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453397" y="323026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89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Agenda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/>
              <a:t>SharePoint</a:t>
            </a:r>
            <a:endParaRPr lang="nl-NL" dirty="0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Toegang krijgen tot bestanden in SharePoint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Samenwerken in documenten met SharePoint </a:t>
            </a:r>
          </a:p>
          <a:p>
            <a:pPr lvl="0">
              <a:defRPr/>
            </a:pPr>
            <a:r>
              <a:rPr lang="nl-NL" sz="1800" dirty="0">
                <a:solidFill>
                  <a:srgbClr val="000000"/>
                </a:solidFill>
              </a:rPr>
              <a:t>Zoeken in SharePoint</a:t>
            </a: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65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maken en (ver)plaatsen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SharePoint</a:t>
            </a:r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/>
              <a:t>Gaat op dezelfde manier als in OneDrive. Dus middels:</a:t>
            </a:r>
          </a:p>
          <a:p>
            <a:r>
              <a:rPr lang="nl-NL" sz="1800">
                <a:sym typeface="Wingdings" panose="05000000000000000000" pitchFamily="2" charset="2"/>
              </a:rPr>
              <a:t>Knop nieuw in een site</a:t>
            </a:r>
          </a:p>
          <a:p>
            <a:r>
              <a:rPr lang="nl-NL" sz="1800"/>
              <a:t>Via slepen van verkenner naar site</a:t>
            </a:r>
          </a:p>
          <a:p>
            <a:r>
              <a:rPr lang="nl-NL" sz="1800"/>
              <a:t>Uploaden van bestanden</a:t>
            </a:r>
          </a:p>
          <a:p>
            <a:r>
              <a:rPr lang="nl-NL" sz="1800"/>
              <a:t>Direct vanuit een applicatie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332332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verplaatsen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Van OneDrive </a:t>
            </a:r>
            <a:r>
              <a:rPr lang="en-US" dirty="0" err="1"/>
              <a:t>naar</a:t>
            </a:r>
            <a:r>
              <a:rPr lang="en-US" dirty="0"/>
              <a:t> SharePoint</a:t>
            </a:r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Download het bestand eerst vanuit OneDrive naar je bureaublad</a:t>
            </a:r>
          </a:p>
          <a:p>
            <a:r>
              <a:rPr lang="nl-NL" sz="1800" dirty="0"/>
              <a:t>Upload het bestand vanaf je bureaublad naar SharePoint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83" y="2807749"/>
            <a:ext cx="5490995" cy="1882536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4677528" y="3221329"/>
            <a:ext cx="992868" cy="41655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342" y="2210749"/>
            <a:ext cx="5196201" cy="2479536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 flipV="1">
            <a:off x="3400281" y="2704443"/>
            <a:ext cx="1672572" cy="515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Bestanden verplaatsen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Van SharePoint </a:t>
            </a:r>
            <a:r>
              <a:rPr lang="en-US" dirty="0" err="1"/>
              <a:t>naar</a:t>
            </a:r>
            <a:r>
              <a:rPr lang="en-US" dirty="0"/>
              <a:t> SharePoint</a:t>
            </a:r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Selecteer het bestand</a:t>
            </a:r>
          </a:p>
          <a:p>
            <a:r>
              <a:rPr lang="nl-NL" sz="1800" dirty="0"/>
              <a:t>Klik op ‘Verplaatsen naar’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100" y="2205802"/>
            <a:ext cx="5435855" cy="2505150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5090131" y="3230267"/>
            <a:ext cx="1324455" cy="261914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al 7"/>
          <p:cNvSpPr/>
          <p:nvPr/>
        </p:nvSpPr>
        <p:spPr>
          <a:xfrm>
            <a:off x="1856016" y="3272204"/>
            <a:ext cx="427675" cy="41655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4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Agenda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/>
              <a:t>SharePoint</a:t>
            </a:r>
            <a:endParaRPr lang="nl-NL" dirty="0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Toegang krijgen tot bestanden in SharePoint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Samenwerken in documenten met SharePoint </a:t>
            </a:r>
          </a:p>
          <a:p>
            <a:pPr lvl="0"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Zoeken in SharePoint</a:t>
            </a:r>
            <a:endParaRPr lang="nl-NL" sz="1800" dirty="0">
              <a:solidFill>
                <a:srgbClr val="000000"/>
              </a:solidFill>
            </a:endParaRPr>
          </a:p>
          <a:p>
            <a:pPr marL="0" lvl="0" indent="0">
              <a:buNone/>
              <a:defRPr/>
            </a:pPr>
            <a:endParaRPr lang="nl-NL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46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Samenwerken in documenten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367389"/>
            <a:ext cx="7201177" cy="1173631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/>
              <a:t>Er zijn twee manieren om bestanden te delen met elkaar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Klik op de knop delen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Klik op de i-button en klik dan op delen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75" y="2403114"/>
            <a:ext cx="5460395" cy="227457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996071" y="246306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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78074" y="2896927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</a:t>
            </a:r>
            <a:endParaRPr lang="nl-N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12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Delen is het nieuwe mailen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Delen is het nieuwe mailen</a:t>
            </a:r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Ook als je iemand intern een bestand wilt mailen, stuur dan een link i.p.v. het gehele bestand</a:t>
            </a:r>
          </a:p>
          <a:p>
            <a:r>
              <a:rPr lang="nl-NL" sz="1800" dirty="0"/>
              <a:t>Er is en blijft dan maar één exemplaar</a:t>
            </a:r>
          </a:p>
          <a:p>
            <a:r>
              <a:rPr lang="nl-NL" sz="1800" dirty="0"/>
              <a:t>Versies worden bijgehouden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360" y="2498192"/>
            <a:ext cx="3893044" cy="2184064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>
          <a:xfrm>
            <a:off x="4911478" y="3186711"/>
            <a:ext cx="580397" cy="149554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3765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Agenda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/>
              <a:t>SharePoint</a:t>
            </a:r>
            <a:endParaRPr lang="nl-NL" dirty="0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757732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Toegang krijgen tot bestanden in SharePoint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Bestanden maken en verplaatsen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Trebuchet MS"/>
              </a:rPr>
              <a:t>Samenwerken in documenten met SharePoint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1800" b="1" dirty="0">
                <a:solidFill>
                  <a:srgbClr val="82D2E6">
                    <a:lumMod val="75000"/>
                  </a:srgbClr>
                </a:solidFill>
                <a:latin typeface="Trebuchet MS"/>
              </a:rPr>
              <a:t>Zoeken in SharePoint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7" name="Picture 2" descr="https://www.cloudfuze.com/wp-content/uploads/2014/10/cf_man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39" y="2136509"/>
            <a:ext cx="2910205" cy="21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0357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/>
          <a:p>
            <a:endParaRPr lang="nl-NL" sz="1800" dirty="0"/>
          </a:p>
          <a:p>
            <a:r>
              <a:rPr lang="nl-NL" sz="1800" dirty="0"/>
              <a:t>Zoeken op site niveau</a:t>
            </a:r>
          </a:p>
          <a:p>
            <a:r>
              <a:rPr lang="nl-NL" sz="1800" dirty="0"/>
              <a:t>Open een site </a:t>
            </a:r>
            <a:endParaRPr lang="nl-NL" sz="1800" dirty="0">
              <a:sym typeface="Wingdings" panose="05000000000000000000" pitchFamily="2" charset="2"/>
            </a:endParaRPr>
          </a:p>
          <a:p>
            <a:r>
              <a:rPr lang="nl-NL" sz="1800" dirty="0">
                <a:sym typeface="Wingdings" panose="05000000000000000000" pitchFamily="2" charset="2"/>
              </a:rPr>
              <a:t>Vul een zoekwoord in</a:t>
            </a:r>
            <a:r>
              <a:rPr lang="nl-NL" sz="1800" dirty="0"/>
              <a:t> </a:t>
            </a:r>
            <a:endParaRPr lang="nl-NL" sz="1800" dirty="0">
              <a:sym typeface="Wingdings" panose="05000000000000000000" pitchFamily="2" charset="2"/>
            </a:endParaRPr>
          </a:p>
          <a:p>
            <a:endParaRPr lang="nl-NL" sz="1800" dirty="0">
              <a:sym typeface="Wingdings" panose="05000000000000000000" pitchFamily="2" charset="2"/>
            </a:endParaRP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sp>
        <p:nvSpPr>
          <p:cNvPr id="10" name="Titel 2"/>
          <p:cNvSpPr>
            <a:spLocks noGrp="1"/>
          </p:cNvSpPr>
          <p:nvPr>
            <p:ph type="ctrTitle"/>
          </p:nvPr>
        </p:nvSpPr>
        <p:spPr>
          <a:xfrm>
            <a:off x="458154" y="421587"/>
            <a:ext cx="8228646" cy="516025"/>
          </a:xfrm>
        </p:spPr>
        <p:txBody>
          <a:bodyPr anchor="t"/>
          <a:lstStyle/>
          <a:p>
            <a:r>
              <a:rPr lang="nl-NL" b="1" dirty="0">
                <a:latin typeface="Trebuchet MS" charset="0"/>
              </a:rPr>
              <a:t>Zoeken in SharePoint</a:t>
            </a:r>
            <a:endParaRPr lang="nl-NL" dirty="0">
              <a:latin typeface="Trebuchet MS" charset="0"/>
            </a:endParaRPr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r>
              <a:rPr lang="en-US" dirty="0"/>
              <a:t>Op site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l="46451"/>
          <a:stretch/>
        </p:blipFill>
        <p:spPr>
          <a:xfrm>
            <a:off x="5176837" y="1749595"/>
            <a:ext cx="3424237" cy="2290570"/>
          </a:xfrm>
          <a:prstGeom prst="rect">
            <a:avLst/>
          </a:prstGeom>
        </p:spPr>
      </p:pic>
      <p:sp>
        <p:nvSpPr>
          <p:cNvPr id="13" name="Pijl-rechts 6"/>
          <p:cNvSpPr/>
          <p:nvPr/>
        </p:nvSpPr>
        <p:spPr>
          <a:xfrm rot="18525800">
            <a:off x="5998415" y="2820068"/>
            <a:ext cx="1370745" cy="325955"/>
          </a:xfrm>
          <a:prstGeom prst="rightArrow">
            <a:avLst/>
          </a:prstGeom>
          <a:solidFill>
            <a:srgbClr val="82D2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69A9A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6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26" y="1552550"/>
            <a:ext cx="793918" cy="64148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Wat is Online Werken?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Wat verandert er?</a:t>
            </a:r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3" y="1995616"/>
            <a:ext cx="2962984" cy="228890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48" y="2107465"/>
            <a:ext cx="2903205" cy="219917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31" y="1505239"/>
            <a:ext cx="911319" cy="60754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839986" y="4378607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Alle servers in kantoor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864307" y="437013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Diensten vanuit de </a:t>
            </a:r>
            <a:r>
              <a:rPr lang="nl-NL" err="1"/>
              <a:t>cloud</a:t>
            </a:r>
            <a:endParaRPr lang="nl-NL"/>
          </a:p>
        </p:txBody>
      </p:sp>
      <p:pic>
        <p:nvPicPr>
          <p:cNvPr id="11" name="Picture 4" descr="http://cursustimemanagement.nl/wp-content/uploads/2015/09/check-email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17" y="1873293"/>
            <a:ext cx="511638" cy="5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/>
          <a:p>
            <a:endParaRPr lang="nl-NL" sz="1800" dirty="0"/>
          </a:p>
          <a:p>
            <a:r>
              <a:rPr lang="nl-NL" sz="1800" dirty="0">
                <a:sym typeface="Wingdings" panose="05000000000000000000" pitchFamily="2" charset="2"/>
              </a:rPr>
              <a:t>Resultaat is te filteren</a:t>
            </a:r>
            <a:r>
              <a:rPr lang="nl-NL" sz="1800" dirty="0"/>
              <a:t> </a:t>
            </a:r>
            <a:endParaRPr lang="nl-NL" sz="1800" dirty="0">
              <a:sym typeface="Wingdings" panose="05000000000000000000" pitchFamily="2" charset="2"/>
            </a:endParaRP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58154" y="421587"/>
            <a:ext cx="8228646" cy="516025"/>
          </a:xfrm>
        </p:spPr>
        <p:txBody>
          <a:bodyPr anchor="t"/>
          <a:lstStyle/>
          <a:p>
            <a:r>
              <a:rPr lang="nl-NL" b="1" dirty="0">
                <a:latin typeface="Trebuchet MS" charset="0"/>
              </a:rPr>
              <a:t>Zoeken in SharePoint</a:t>
            </a:r>
            <a:endParaRPr lang="nl-NL" dirty="0">
              <a:latin typeface="Trebuchet M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567083" y="860880"/>
            <a:ext cx="5981700" cy="4283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09" y="1443795"/>
            <a:ext cx="3447412" cy="2947230"/>
          </a:xfrm>
          <a:prstGeom prst="rect">
            <a:avLst/>
          </a:prstGeom>
        </p:spPr>
      </p:pic>
      <p:sp>
        <p:nvSpPr>
          <p:cNvPr id="6" name="Pijl-rechts 6"/>
          <p:cNvSpPr/>
          <p:nvPr/>
        </p:nvSpPr>
        <p:spPr>
          <a:xfrm>
            <a:off x="2471738" y="2757488"/>
            <a:ext cx="1509712" cy="542925"/>
          </a:xfrm>
          <a:prstGeom prst="rightArrow">
            <a:avLst/>
          </a:prstGeom>
          <a:solidFill>
            <a:srgbClr val="82D2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202906" y="3155156"/>
            <a:ext cx="569119" cy="3071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834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latin typeface="Trebuchet MS" charset="0"/>
              </a:rPr>
              <a:t>Wat moet je nog weten over SharePoint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SharePoint is snel en (natuurlijk) online benaderbaar</a:t>
            </a:r>
          </a:p>
          <a:p>
            <a:r>
              <a:rPr lang="nl-NL" sz="1800" dirty="0"/>
              <a:t>Ook hier is versiebeheer beschikbaar</a:t>
            </a:r>
          </a:p>
          <a:p>
            <a:r>
              <a:rPr lang="nl-NL" sz="1800" dirty="0"/>
              <a:t>SharePoint wordt niet gesynchroniseerd</a:t>
            </a:r>
          </a:p>
          <a:p>
            <a:r>
              <a:rPr lang="nl-NL" sz="1800" dirty="0">
                <a:sym typeface="Wingdings" panose="05000000000000000000" pitchFamily="2" charset="2"/>
              </a:rPr>
              <a:t> </a:t>
            </a:r>
            <a:r>
              <a:rPr lang="nl-NL" sz="1800" dirty="0"/>
              <a:t>Stop met het mailen van bestanden, deel ze</a:t>
            </a:r>
          </a:p>
        </p:txBody>
      </p:sp>
    </p:spTree>
    <p:extLst>
      <p:ext uri="{BB962C8B-B14F-4D97-AF65-F5344CB8AC3E}">
        <p14:creationId xmlns:p14="http://schemas.microsoft.com/office/powerpoint/2010/main" val="12322018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/>
              <a:t>Agenda</a:t>
            </a:r>
            <a:endParaRPr lang="nl-NL" sz="2800" i="1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>
                <a:solidFill>
                  <a:srgbClr val="3C3CBE"/>
                </a:solidFill>
              </a:rPr>
              <a:t>Veiligheid</a:t>
            </a:r>
            <a:br>
              <a:rPr lang="nl-NL" sz="2400" dirty="0"/>
            </a:br>
            <a:r>
              <a:rPr lang="nl-NL" sz="2400" dirty="0"/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142273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Veiligheid</a:t>
            </a:r>
            <a:endParaRPr lang="en-US" dirty="0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Staat voorop en begint bij jou</a:t>
            </a:r>
          </a:p>
        </p:txBody>
      </p:sp>
      <p:sp>
        <p:nvSpPr>
          <p:cNvPr id="4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/>
              <a:t>Bewaar zoveel mogelijk online, dan kan je het ook niet kwijt raken</a:t>
            </a:r>
          </a:p>
          <a:p>
            <a:r>
              <a:rPr lang="nl-NL" sz="1800" dirty="0"/>
              <a:t>Schoon je PC regelmatig</a:t>
            </a:r>
          </a:p>
          <a:p>
            <a:r>
              <a:rPr lang="nl-NL" sz="1800" dirty="0"/>
              <a:t>Wachtwoorden niet onthouden in de browser</a:t>
            </a:r>
          </a:p>
          <a:p>
            <a:r>
              <a:rPr lang="nl-NL" sz="1800" dirty="0"/>
              <a:t>Gebruik een sterk wachtwoord, en dat is:</a:t>
            </a:r>
          </a:p>
          <a:p>
            <a:pPr lvl="1"/>
            <a:r>
              <a:rPr lang="nl-NL" sz="1400" dirty="0"/>
              <a:t>Een niet te herleiden woord</a:t>
            </a:r>
          </a:p>
        </p:txBody>
      </p:sp>
    </p:spTree>
    <p:extLst>
      <p:ext uri="{BB962C8B-B14F-4D97-AF65-F5344CB8AC3E}">
        <p14:creationId xmlns:p14="http://schemas.microsoft.com/office/powerpoint/2010/main" val="42074830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6" b="90291" l="7922" r="93097">
                        <a14:foregroundMark x1="12184" y1="76268" x2="12184" y2="76268"/>
                        <a14:foregroundMark x1="73859" y1="83873" x2="73859" y2="83873"/>
                        <a14:foregroundMark x1="82573" y1="85167" x2="82573" y2="85167"/>
                        <a14:foregroundMark x1="35157" y1="63862" x2="35157" y2="63862"/>
                        <a14:foregroundMark x1="89400" y1="68716" x2="89400" y2="68716"/>
                        <a14:backgroundMark x1="14711" y1="21575" x2="15617" y2="57174"/>
                        <a14:backgroundMark x1="16296" y1="55717" x2="17767" y2="37756"/>
                        <a14:backgroundMark x1="14900" y1="39374" x2="19200" y2="39266"/>
                        <a14:backgroundMark x1="17541" y1="39266" x2="19276" y2="25836"/>
                        <a14:backgroundMark x1="14900" y1="54153" x2="14900" y2="54153"/>
                        <a14:backgroundMark x1="15504" y1="56904" x2="16673" y2="62945"/>
                        <a14:backgroundMark x1="18144" y1="58306" x2="18144" y2="58306"/>
                        <a14:backgroundMark x1="39080" y1="24110" x2="39080" y2="24110"/>
                        <a14:backgroundMark x1="39193" y1="49784" x2="39193" y2="49784"/>
                        <a14:backgroundMark x1="41607" y1="47681" x2="41607" y2="47681"/>
                        <a14:backgroundMark x1="42248" y1="24218" x2="42248" y2="24218"/>
                        <a14:backgroundMark x1="39268" y1="24326" x2="39268" y2="24326"/>
                        <a14:backgroundMark x1="40664" y1="25836" x2="39872" y2="51564"/>
                        <a14:backgroundMark x1="40853" y1="49676" x2="41381" y2="48652"/>
                        <a14:backgroundMark x1="40777" y1="44876" x2="40777" y2="44876"/>
                        <a14:backgroundMark x1="52131" y1="45254" x2="52131" y2="45254"/>
                        <a14:backgroundMark x1="51867" y1="51780" x2="51867" y2="51780"/>
                        <a14:backgroundMark x1="52169" y1="55663" x2="52169" y2="55663"/>
                        <a14:backgroundMark x1="18333" y1="63215" x2="18333" y2="63215"/>
                        <a14:backgroundMark x1="15428" y1="62460" x2="15428" y2="62460"/>
                        <a14:backgroundMark x1="28027" y1="66721" x2="28027" y2="6672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0" r="66" b="11079"/>
          <a:stretch/>
        </p:blipFill>
        <p:spPr>
          <a:xfrm>
            <a:off x="0" y="-7222"/>
            <a:ext cx="9137944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l-NL" sz="2800" b="1" dirty="0"/>
              <a:t>Agenda</a:t>
            </a:r>
            <a:endParaRPr lang="nl-NL" sz="2800" i="1" dirty="0"/>
          </a:p>
        </p:txBody>
      </p:sp>
      <p:sp>
        <p:nvSpPr>
          <p:cNvPr id="6" name="Rechthoek 5"/>
          <p:cNvSpPr/>
          <p:nvPr/>
        </p:nvSpPr>
        <p:spPr>
          <a:xfrm>
            <a:off x="1337826" y="1100413"/>
            <a:ext cx="6399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Wat is Online Werken</a:t>
            </a:r>
          </a:p>
          <a:p>
            <a:r>
              <a:rPr lang="nl-NL" sz="2400" dirty="0"/>
              <a:t>Workspace</a:t>
            </a:r>
          </a:p>
          <a:p>
            <a:pPr>
              <a:spcAft>
                <a:spcPts val="1200"/>
              </a:spcAft>
            </a:pPr>
            <a:r>
              <a:rPr lang="nl-NL" sz="2400" dirty="0"/>
              <a:t>Applicatie starten</a:t>
            </a:r>
            <a:br>
              <a:rPr lang="nl-NL" sz="2400" dirty="0"/>
            </a:br>
            <a:r>
              <a:rPr lang="nl-NL" sz="2400" dirty="0"/>
              <a:t>OneDrive</a:t>
            </a:r>
            <a:br>
              <a:rPr lang="nl-NL" sz="2400" dirty="0"/>
            </a:br>
            <a:r>
              <a:rPr lang="nl-NL" sz="2400" dirty="0"/>
              <a:t>SharePoint</a:t>
            </a:r>
            <a:br>
              <a:rPr lang="nl-NL" sz="2400" dirty="0"/>
            </a:br>
            <a:r>
              <a:rPr lang="nl-NL" sz="2400" dirty="0"/>
              <a:t>Veiligheid</a:t>
            </a:r>
            <a:br>
              <a:rPr lang="nl-NL" sz="2400" dirty="0"/>
            </a:br>
            <a:r>
              <a:rPr lang="nl-NL" sz="2400" dirty="0">
                <a:solidFill>
                  <a:srgbClr val="3C3CBE"/>
                </a:solidFill>
              </a:rPr>
              <a:t>En nu……</a:t>
            </a:r>
          </a:p>
        </p:txBody>
      </p:sp>
    </p:spTree>
    <p:extLst>
      <p:ext uri="{BB962C8B-B14F-4D97-AF65-F5344CB8AC3E}">
        <p14:creationId xmlns:p14="http://schemas.microsoft.com/office/powerpoint/2010/main" val="3674911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Laptop…..</a:t>
            </a:r>
            <a:endParaRPr lang="en-US" dirty="0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578115" y="1505239"/>
            <a:ext cx="5321833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/>
              <a:t>Je krijgt nu je laptop terug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Log in met mailadres en wachtwoord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Stel nu de pincode in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Stel de standaard browser in op Internet Explorer d.m.v. icoon op het bureaublad</a:t>
            </a:r>
          </a:p>
          <a:p>
            <a:pPr>
              <a:buFont typeface="+mj-lt"/>
              <a:buAutoNum type="arabicPeriod"/>
            </a:pPr>
            <a:r>
              <a:rPr lang="nl-NL" sz="1800" dirty="0"/>
              <a:t>Synchroniseren van OneDrive </a:t>
            </a:r>
            <a:br>
              <a:rPr lang="nl-NL" sz="1800" dirty="0"/>
            </a:br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51" y="1695591"/>
            <a:ext cx="1276528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Hoe nu verder…..</a:t>
            </a:r>
            <a:endParaRPr lang="en-US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Migratie is vanaf 25 november vanaf 13:00 uur</a:t>
            </a:r>
          </a:p>
          <a:p>
            <a:r>
              <a:rPr lang="nl-NL" sz="1800">
                <a:solidFill>
                  <a:srgbClr val="FF0000"/>
                </a:solidFill>
              </a:rPr>
              <a:t>Gebruik de systemen dus niet in het weekend vanaf vrijdagmiddag 13:00 uur tot maandagochtend 28 november 08:00</a:t>
            </a:r>
          </a:p>
          <a:p>
            <a:r>
              <a:rPr lang="nl-NL" sz="1800"/>
              <a:t>Maandag 28 november ga je aan de slag met het nieuwe systeem</a:t>
            </a:r>
          </a:p>
          <a:p>
            <a:r>
              <a:rPr lang="nl-NL" sz="1800"/>
              <a:t>Maandag zijn Mark, Lydia en INTO beschikbaar bij NIM</a:t>
            </a:r>
          </a:p>
          <a:p>
            <a:r>
              <a:rPr lang="nl-NL" sz="1800"/>
              <a:t>Daarna zijn Lydia en Mark telefonisch beschikbaar</a:t>
            </a:r>
          </a:p>
          <a:p>
            <a:r>
              <a:rPr lang="nl-NL" sz="1800"/>
              <a:t>Daarna ……….</a:t>
            </a:r>
            <a:br>
              <a:rPr lang="nl-NL" sz="1800"/>
            </a:br>
            <a:endParaRPr lang="nl-NL" sz="1800"/>
          </a:p>
          <a:p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1592917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Support</a:t>
            </a:r>
            <a:endParaRPr lang="en-US"/>
          </a:p>
        </p:txBody>
      </p:sp>
      <p:sp>
        <p:nvSpPr>
          <p:cNvPr id="9" name="Tijdelijke aanduiding voor tekst 1"/>
          <p:cNvSpPr txBox="1">
            <a:spLocks/>
          </p:cNvSpPr>
          <p:nvPr/>
        </p:nvSpPr>
        <p:spPr>
          <a:xfrm>
            <a:off x="578115" y="1505239"/>
            <a:ext cx="7979826" cy="2779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Vragen naar NIM Helpdesk</a:t>
            </a:r>
            <a:r>
              <a:rPr lang="nl-NL" sz="2000"/>
              <a:t>		</a:t>
            </a:r>
          </a:p>
          <a:p>
            <a:pPr marL="0" indent="0">
              <a:buNone/>
            </a:pP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7942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Bedankt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/>
              <a:t>Bedankt voor jullie aandacht</a:t>
            </a:r>
          </a:p>
          <a:p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</p:txBody>
      </p:sp>
      <p:pic>
        <p:nvPicPr>
          <p:cNvPr id="7" name="Picture 2" descr="http://www.reparatiespelcomputers.nl/webshop/themes/pf_nextstore/img/modules/leosliderlayer/Suggesti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21" y="1996817"/>
            <a:ext cx="1879413" cy="22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4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Wat is Online Werken?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Voordelen</a:t>
            </a:r>
            <a:endParaRPr lang="en-US"/>
          </a:p>
        </p:txBody>
      </p:sp>
      <p:pic>
        <p:nvPicPr>
          <p:cNvPr id="1026" name="Picture 2" descr="http://1.bp.blogspot.com/-5fI8iquR9dg/VEuZfackITI/AAAAAAAABVg/CwCj_fB-qts/s640/anytime%2Banywhere%2Banydev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98" y="1788705"/>
            <a:ext cx="5732269" cy="22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fgeronde rechthoek 8"/>
          <p:cNvSpPr/>
          <p:nvPr/>
        </p:nvSpPr>
        <p:spPr>
          <a:xfrm>
            <a:off x="1282910" y="1717528"/>
            <a:ext cx="6717271" cy="2571006"/>
          </a:xfrm>
          <a:prstGeom prst="roundRect">
            <a:avLst/>
          </a:prstGeom>
          <a:noFill/>
          <a:ln w="57150">
            <a:solidFill>
              <a:srgbClr val="2FC2F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580040" y="4103868"/>
            <a:ext cx="4123013" cy="369332"/>
          </a:xfrm>
          <a:prstGeom prst="rect">
            <a:avLst/>
          </a:prstGeom>
          <a:solidFill>
            <a:srgbClr val="EDEDED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pc="430">
                <a:latin typeface="Arial Black" panose="020B0A04020102020204" pitchFamily="34" charset="0"/>
              </a:rPr>
              <a:t>Hoge beschikbaarheid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334744" y="1529514"/>
            <a:ext cx="2622740" cy="369332"/>
          </a:xfrm>
          <a:prstGeom prst="rect">
            <a:avLst/>
          </a:prstGeom>
          <a:solidFill>
            <a:srgbClr val="EDEDED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pc="430">
                <a:latin typeface="Arial Black" panose="020B0A04020102020204" pitchFamily="34" charset="0"/>
              </a:rPr>
              <a:t>Eén omgeving</a:t>
            </a:r>
          </a:p>
        </p:txBody>
      </p:sp>
      <p:sp>
        <p:nvSpPr>
          <p:cNvPr id="15" name="Tekstvak 14"/>
          <p:cNvSpPr txBox="1"/>
          <p:nvPr/>
        </p:nvSpPr>
        <p:spPr>
          <a:xfrm rot="16200000">
            <a:off x="676778" y="2745565"/>
            <a:ext cx="1212264" cy="369332"/>
          </a:xfrm>
          <a:prstGeom prst="rect">
            <a:avLst/>
          </a:prstGeom>
          <a:solidFill>
            <a:srgbClr val="EDEDED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pc="430">
                <a:latin typeface="Arial Black" panose="020B0A04020102020204" pitchFamily="34" charset="0"/>
              </a:rPr>
              <a:t>Veilig</a:t>
            </a:r>
          </a:p>
        </p:txBody>
      </p:sp>
      <p:sp>
        <p:nvSpPr>
          <p:cNvPr id="16" name="Tekstvak 15"/>
          <p:cNvSpPr txBox="1"/>
          <p:nvPr/>
        </p:nvSpPr>
        <p:spPr>
          <a:xfrm rot="5400000">
            <a:off x="7204349" y="2818365"/>
            <a:ext cx="1591665" cy="369332"/>
          </a:xfrm>
          <a:prstGeom prst="rect">
            <a:avLst/>
          </a:prstGeom>
          <a:solidFill>
            <a:srgbClr val="EDEDED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pc="430">
                <a:latin typeface="Arial Black" panose="020B0A04020102020204" pitchFamily="34" charset="0"/>
              </a:rPr>
              <a:t>Uniform</a:t>
            </a:r>
          </a:p>
        </p:txBody>
      </p:sp>
      <p:sp>
        <p:nvSpPr>
          <p:cNvPr id="5" name="Rechthoek 4"/>
          <p:cNvSpPr/>
          <p:nvPr/>
        </p:nvSpPr>
        <p:spPr>
          <a:xfrm>
            <a:off x="3910693" y="3074153"/>
            <a:ext cx="1400175" cy="42424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>
                <a:latin typeface="Arial Black" panose="020B0A04020102020204" pitchFamily="34" charset="0"/>
              </a:rPr>
              <a:t>ANY PLACE</a:t>
            </a:r>
          </a:p>
        </p:txBody>
      </p:sp>
      <p:sp>
        <p:nvSpPr>
          <p:cNvPr id="13" name="Rechthoek 12"/>
          <p:cNvSpPr/>
          <p:nvPr/>
        </p:nvSpPr>
        <p:spPr>
          <a:xfrm>
            <a:off x="5667380" y="3074152"/>
            <a:ext cx="1400175" cy="42424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>
                <a:latin typeface="Arial Black" panose="020B0A04020102020204" pitchFamily="34" charset="0"/>
              </a:rPr>
              <a:t>ANY DEVICE</a:t>
            </a:r>
          </a:p>
        </p:txBody>
      </p:sp>
      <p:sp>
        <p:nvSpPr>
          <p:cNvPr id="17" name="Rechthoek 16"/>
          <p:cNvSpPr/>
          <p:nvPr/>
        </p:nvSpPr>
        <p:spPr>
          <a:xfrm>
            <a:off x="2223407" y="3074151"/>
            <a:ext cx="1400175" cy="42424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200">
                <a:latin typeface="Arial Black" panose="020B0A04020102020204" pitchFamily="34" charset="0"/>
              </a:rPr>
              <a:t>ANYTIME</a:t>
            </a:r>
          </a:p>
        </p:txBody>
      </p:sp>
    </p:spTree>
    <p:extLst>
      <p:ext uri="{BB962C8B-B14F-4D97-AF65-F5344CB8AC3E}">
        <p14:creationId xmlns:p14="http://schemas.microsoft.com/office/powerpoint/2010/main" val="224743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Wat is Online Werken </a:t>
            </a:r>
            <a:endParaRPr lang="en-US"/>
          </a:p>
        </p:txBody>
      </p:sp>
      <p:sp>
        <p:nvSpPr>
          <p:cNvPr id="6" name="Tijdelijke aanduiding voor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Wat verandert er?</a:t>
            </a:r>
          </a:p>
        </p:txBody>
      </p:sp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578115" y="1505239"/>
            <a:ext cx="8034726" cy="32403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/>
              <a:t>Houdt rekening met het volgende:</a:t>
            </a:r>
          </a:p>
          <a:p>
            <a:pPr lvl="1"/>
            <a:r>
              <a:rPr lang="nl-NL" sz="1600"/>
              <a:t>Voorgestelde namen in mail bouw je opnieuw op</a:t>
            </a:r>
          </a:p>
          <a:p>
            <a:pPr lvl="1"/>
            <a:r>
              <a:rPr lang="nl-NL" sz="1600"/>
              <a:t>Handtekening opnieuw aanmaken</a:t>
            </a:r>
          </a:p>
          <a:p>
            <a:pPr lvl="1"/>
            <a:r>
              <a:rPr lang="nl-NL" sz="1600"/>
              <a:t>Mailgroepen worden centraal aangemaakt</a:t>
            </a:r>
          </a:p>
          <a:p>
            <a:pPr lvl="1"/>
            <a:r>
              <a:rPr lang="nl-NL" sz="1600"/>
              <a:t>Favorieten (Internet) moet je veilig stellen</a:t>
            </a:r>
          </a:p>
          <a:p>
            <a:pPr lvl="1"/>
            <a:r>
              <a:rPr lang="nl-NL" sz="1600"/>
              <a:t>Stel je wachtwoorden veilig (van applicaties en internetsites)</a:t>
            </a:r>
          </a:p>
          <a:p>
            <a:pPr lvl="1"/>
            <a:r>
              <a:rPr lang="nl-NL" sz="1600"/>
              <a:t>Macro’s (Excel) worden niet omgezet</a:t>
            </a:r>
          </a:p>
          <a:p>
            <a:pPr lvl="1"/>
            <a:r>
              <a:rPr lang="nl-NL" sz="1600"/>
              <a:t>Documenten op je bureaublad komen te vervallen, stel ze veilig.</a:t>
            </a:r>
          </a:p>
          <a:p>
            <a:pPr lvl="2"/>
            <a:r>
              <a:rPr lang="nl-NL" sz="1600"/>
              <a:t>Sla deze bestanden op (P-schijf)</a:t>
            </a:r>
            <a:endParaRPr lang="nl-NL" sz="2000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5097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to basis">
  <a:themeElements>
    <a:clrScheme name="Into">
      <a:dk1>
        <a:sysClr val="windowText" lastClr="000000"/>
      </a:dk1>
      <a:lt1>
        <a:sysClr val="window" lastClr="FFFFFF"/>
      </a:lt1>
      <a:dk2>
        <a:srgbClr val="5050A0"/>
      </a:dk2>
      <a:lt2>
        <a:srgbClr val="FFFFFF"/>
      </a:lt2>
      <a:accent1>
        <a:srgbClr val="82D2E6"/>
      </a:accent1>
      <a:accent2>
        <a:srgbClr val="82D2BE"/>
      </a:accent2>
      <a:accent3>
        <a:srgbClr val="474749"/>
      </a:accent3>
      <a:accent4>
        <a:srgbClr val="94D8E8"/>
      </a:accent4>
      <a:accent5>
        <a:srgbClr val="94D7C6"/>
      </a:accent5>
      <a:accent6>
        <a:srgbClr val="EFF9FC"/>
      </a:accent6>
      <a:hlink>
        <a:srgbClr val="5050A0"/>
      </a:hlink>
      <a:folHlink>
        <a:srgbClr val="6668A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o Groen">
  <a:themeElements>
    <a:clrScheme name="Into">
      <a:dk1>
        <a:sysClr val="windowText" lastClr="000000"/>
      </a:dk1>
      <a:lt1>
        <a:sysClr val="window" lastClr="FFFFFF"/>
      </a:lt1>
      <a:dk2>
        <a:srgbClr val="5050A0"/>
      </a:dk2>
      <a:lt2>
        <a:srgbClr val="FFFFFF"/>
      </a:lt2>
      <a:accent1>
        <a:srgbClr val="82D2E6"/>
      </a:accent1>
      <a:accent2>
        <a:srgbClr val="82D2BE"/>
      </a:accent2>
      <a:accent3>
        <a:srgbClr val="474749"/>
      </a:accent3>
      <a:accent4>
        <a:srgbClr val="94D8E8"/>
      </a:accent4>
      <a:accent5>
        <a:srgbClr val="94D7C6"/>
      </a:accent5>
      <a:accent6>
        <a:srgbClr val="EFF9FC"/>
      </a:accent6>
      <a:hlink>
        <a:srgbClr val="5050A0"/>
      </a:hlink>
      <a:folHlink>
        <a:srgbClr val="6668A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into Groen">
  <a:themeElements>
    <a:clrScheme name="Into">
      <a:dk1>
        <a:sysClr val="windowText" lastClr="000000"/>
      </a:dk1>
      <a:lt1>
        <a:sysClr val="window" lastClr="FFFFFF"/>
      </a:lt1>
      <a:dk2>
        <a:srgbClr val="5050A0"/>
      </a:dk2>
      <a:lt2>
        <a:srgbClr val="FFFFFF"/>
      </a:lt2>
      <a:accent1>
        <a:srgbClr val="82D2E6"/>
      </a:accent1>
      <a:accent2>
        <a:srgbClr val="82D2BE"/>
      </a:accent2>
      <a:accent3>
        <a:srgbClr val="474749"/>
      </a:accent3>
      <a:accent4>
        <a:srgbClr val="94D8E8"/>
      </a:accent4>
      <a:accent5>
        <a:srgbClr val="94D7C6"/>
      </a:accent5>
      <a:accent6>
        <a:srgbClr val="EFF9FC"/>
      </a:accent6>
      <a:hlink>
        <a:srgbClr val="5050A0"/>
      </a:hlink>
      <a:folHlink>
        <a:srgbClr val="6668A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into Groen">
  <a:themeElements>
    <a:clrScheme name="Into">
      <a:dk1>
        <a:sysClr val="windowText" lastClr="000000"/>
      </a:dk1>
      <a:lt1>
        <a:sysClr val="window" lastClr="FFFFFF"/>
      </a:lt1>
      <a:dk2>
        <a:srgbClr val="5050A0"/>
      </a:dk2>
      <a:lt2>
        <a:srgbClr val="FFFFFF"/>
      </a:lt2>
      <a:accent1>
        <a:srgbClr val="82D2E6"/>
      </a:accent1>
      <a:accent2>
        <a:srgbClr val="82D2BE"/>
      </a:accent2>
      <a:accent3>
        <a:srgbClr val="474749"/>
      </a:accent3>
      <a:accent4>
        <a:srgbClr val="94D8E8"/>
      </a:accent4>
      <a:accent5>
        <a:srgbClr val="94D7C6"/>
      </a:accent5>
      <a:accent6>
        <a:srgbClr val="EFF9FC"/>
      </a:accent6>
      <a:hlink>
        <a:srgbClr val="5050A0"/>
      </a:hlink>
      <a:folHlink>
        <a:srgbClr val="6668A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into Groen">
  <a:themeElements>
    <a:clrScheme name="Into">
      <a:dk1>
        <a:sysClr val="windowText" lastClr="000000"/>
      </a:dk1>
      <a:lt1>
        <a:sysClr val="window" lastClr="FFFFFF"/>
      </a:lt1>
      <a:dk2>
        <a:srgbClr val="5050A0"/>
      </a:dk2>
      <a:lt2>
        <a:srgbClr val="FFFFFF"/>
      </a:lt2>
      <a:accent1>
        <a:srgbClr val="82D2E6"/>
      </a:accent1>
      <a:accent2>
        <a:srgbClr val="82D2BE"/>
      </a:accent2>
      <a:accent3>
        <a:srgbClr val="474749"/>
      </a:accent3>
      <a:accent4>
        <a:srgbClr val="94D8E8"/>
      </a:accent4>
      <a:accent5>
        <a:srgbClr val="94D7C6"/>
      </a:accent5>
      <a:accent6>
        <a:srgbClr val="EFF9FC"/>
      </a:accent6>
      <a:hlink>
        <a:srgbClr val="5050A0"/>
      </a:hlink>
      <a:folHlink>
        <a:srgbClr val="6668AA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INTO laat het werken.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06D6B5A5D6B46A7DE58C28BC0DF1E" ma:contentTypeVersion="2" ma:contentTypeDescription="Een nieuw document maken." ma:contentTypeScope="" ma:versionID="c432df7f51415b9afd98b79641375204">
  <xsd:schema xmlns:xsd="http://www.w3.org/2001/XMLSchema" xmlns:xs="http://www.w3.org/2001/XMLSchema" xmlns:p="http://schemas.microsoft.com/office/2006/metadata/properties" xmlns:ns2="c72a7e86-c0bb-486f-a54a-8a2201b8f236" targetNamespace="http://schemas.microsoft.com/office/2006/metadata/properties" ma:root="true" ma:fieldsID="8efb495a777ec1a70cdc1904fc694ec4" ns2:_="">
    <xsd:import namespace="c72a7e86-c0bb-486f-a54a-8a2201b8f2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a7e86-c0bb-486f-a54a-8a2201b8f2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EF66D5-BDBC-493F-AEF0-BDAE63B6E3B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DD8751F-CEC2-4B35-8D40-70761C69CD11}"/>
</file>

<file path=customXml/itemProps3.xml><?xml version="1.0" encoding="utf-8"?>
<ds:datastoreItem xmlns:ds="http://schemas.openxmlformats.org/officeDocument/2006/customXml" ds:itemID="{59A6E26D-EF70-4914-AA07-9A90553D70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1854</Words>
  <Application>Microsoft Office PowerPoint</Application>
  <PresentationFormat>Diavoorstelling (16:9)</PresentationFormat>
  <Paragraphs>565</Paragraphs>
  <Slides>78</Slides>
  <Notes>78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8</vt:i4>
      </vt:variant>
      <vt:variant>
        <vt:lpstr>Diatitels</vt:lpstr>
      </vt:variant>
      <vt:variant>
        <vt:i4>78</vt:i4>
      </vt:variant>
    </vt:vector>
  </HeadingPairs>
  <TitlesOfParts>
    <vt:vector size="93" baseType="lpstr">
      <vt:lpstr>Arial</vt:lpstr>
      <vt:lpstr>Arial Black</vt:lpstr>
      <vt:lpstr>Calibri</vt:lpstr>
      <vt:lpstr>Calibri Light</vt:lpstr>
      <vt:lpstr>Times New Roman</vt:lpstr>
      <vt:lpstr>Trebuchet MS</vt:lpstr>
      <vt:lpstr>Wingdings</vt:lpstr>
      <vt:lpstr>Into basis</vt:lpstr>
      <vt:lpstr>Aangepast ontwerp</vt:lpstr>
      <vt:lpstr>1_Aangepast ontwerp</vt:lpstr>
      <vt:lpstr>into Groen</vt:lpstr>
      <vt:lpstr>1_into Groen</vt:lpstr>
      <vt:lpstr>2_into Groen</vt:lpstr>
      <vt:lpstr>3_into Groen</vt:lpstr>
      <vt:lpstr>INTO laat het werken.</vt:lpstr>
      <vt:lpstr>PowerPoint-presentatie</vt:lpstr>
      <vt:lpstr>PowerPoint-presentatie</vt:lpstr>
      <vt:lpstr>Agenda</vt:lpstr>
      <vt:lpstr>Vragen?</vt:lpstr>
      <vt:lpstr>Doel</vt:lpstr>
      <vt:lpstr>Agenda</vt:lpstr>
      <vt:lpstr>Wat is Online Werken?</vt:lpstr>
      <vt:lpstr>Wat is Online Werken?</vt:lpstr>
      <vt:lpstr>Wat is Online Werken </vt:lpstr>
      <vt:lpstr>Wat is Online Werken </vt:lpstr>
      <vt:lpstr>Agenda</vt:lpstr>
      <vt:lpstr>Workspace</vt:lpstr>
      <vt:lpstr>Workspace</vt:lpstr>
      <vt:lpstr>Workspace</vt:lpstr>
      <vt:lpstr>Workspace</vt:lpstr>
      <vt:lpstr>Workspace</vt:lpstr>
      <vt:lpstr>Workspace </vt:lpstr>
      <vt:lpstr>Workspace </vt:lpstr>
      <vt:lpstr>Workspace </vt:lpstr>
      <vt:lpstr>Agenda</vt:lpstr>
      <vt:lpstr>Applicaties starten</vt:lpstr>
      <vt:lpstr>Applicaties starten</vt:lpstr>
      <vt:lpstr>Applicaties starten</vt:lpstr>
      <vt:lpstr>Mail / Outlook</vt:lpstr>
      <vt:lpstr>Mail / Outlook</vt:lpstr>
      <vt:lpstr>Mail / Outlook</vt:lpstr>
      <vt:lpstr>Mail / Outlook</vt:lpstr>
      <vt:lpstr>Andere applicatie starteb</vt:lpstr>
      <vt:lpstr>Agenda</vt:lpstr>
      <vt:lpstr>Waarom SharePoint en OneDrive</vt:lpstr>
      <vt:lpstr>SharePoint en OneDrive</vt:lpstr>
      <vt:lpstr>Verschillen tussen SharePoint &amp; OneDrive</vt:lpstr>
      <vt:lpstr>PowerPoint-presentatie</vt:lpstr>
      <vt:lpstr>Agenda</vt:lpstr>
      <vt:lpstr>Toegang krijgen tot bestanden</vt:lpstr>
      <vt:lpstr>Agenda</vt:lpstr>
      <vt:lpstr>Bestanden maken en (ver)plaatsen</vt:lpstr>
      <vt:lpstr>Bestanden maken en (ver)plaatsen</vt:lpstr>
      <vt:lpstr>Bestanden maken en (ver)plaatsen</vt:lpstr>
      <vt:lpstr>Bestanden maken en (ver)plaatsen</vt:lpstr>
      <vt:lpstr>Agenda</vt:lpstr>
      <vt:lpstr>Samenwerken in documenten</vt:lpstr>
      <vt:lpstr>Samenwerken in documenten</vt:lpstr>
      <vt:lpstr>Agenda</vt:lpstr>
      <vt:lpstr>Versiegeschiedenis</vt:lpstr>
      <vt:lpstr>Versiegeschiedenis</vt:lpstr>
      <vt:lpstr>Versiegeschiedenis</vt:lpstr>
      <vt:lpstr>Versiegeschiedenis</vt:lpstr>
      <vt:lpstr>Agenda</vt:lpstr>
      <vt:lpstr>Synchroniseren</vt:lpstr>
      <vt:lpstr>Synchroniseren</vt:lpstr>
      <vt:lpstr>Synchroniseren</vt:lpstr>
      <vt:lpstr>Synchroniseren</vt:lpstr>
      <vt:lpstr>Agenda</vt:lpstr>
      <vt:lpstr>Zoeken</vt:lpstr>
      <vt:lpstr>Bestanden openen </vt:lpstr>
      <vt:lpstr>Agenda</vt:lpstr>
      <vt:lpstr>Agenda</vt:lpstr>
      <vt:lpstr>Toegang krijgen tot bestanden</vt:lpstr>
      <vt:lpstr>Toegang krijgen tot bestanden</vt:lpstr>
      <vt:lpstr>Agenda</vt:lpstr>
      <vt:lpstr>Bestanden maken en (ver)plaatsen</vt:lpstr>
      <vt:lpstr>Bestanden verplaatsen</vt:lpstr>
      <vt:lpstr>Bestanden verplaatsen</vt:lpstr>
      <vt:lpstr>Agenda</vt:lpstr>
      <vt:lpstr>Samenwerken in documenten</vt:lpstr>
      <vt:lpstr>Delen is het nieuwe mailen</vt:lpstr>
      <vt:lpstr>Agenda</vt:lpstr>
      <vt:lpstr>Zoeken in SharePoint</vt:lpstr>
      <vt:lpstr>Zoeken in SharePoint</vt:lpstr>
      <vt:lpstr>Wat moet je nog weten over SharePoint</vt:lpstr>
      <vt:lpstr>Agenda</vt:lpstr>
      <vt:lpstr>Veiligheid</vt:lpstr>
      <vt:lpstr>Agenda</vt:lpstr>
      <vt:lpstr>Laptop…..</vt:lpstr>
      <vt:lpstr>Hoe nu verder…..</vt:lpstr>
      <vt:lpstr>Support</vt:lpstr>
      <vt:lpstr>Bedankt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Schillemans</dc:creator>
  <cp:lastModifiedBy>Hans Schillemans</cp:lastModifiedBy>
  <cp:revision>24</cp:revision>
  <dcterms:modified xsi:type="dcterms:W3CDTF">2017-02-27T15:28:40Z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0x01010083806D6B5A5D6B46A7DE58C28BC0DF1E</vt:lpwstr>
  </property>
  <property fmtid="{D5CDD505-2E9C-101B-9397-08002B2CF9AE}" pid="3" name="Order">
    <vt:r8>576400</vt:r8>
  </property>
  <property fmtid="{D5CDD505-2E9C-101B-9397-08002B2CF9AE}" pid="4" name="_CopySource">
    <vt:lpwstr>https://intowerkt-my.sharepoint.com/personal/peter_usmany_into_nu/Documents/Projecten/Projecten Online werken/NIM/Gedeelde projectmap NIM 2/Online Werken training NIM-SWON.pptx</vt:lpwstr>
  </property>
</Properties>
</file>